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</p:sldMasterIdLst>
  <p:notesMasterIdLst>
    <p:notesMasterId r:id="rId42"/>
  </p:notesMasterIdLst>
  <p:sldIdLst>
    <p:sldId id="257" r:id="rId4"/>
    <p:sldId id="258" r:id="rId5"/>
    <p:sldId id="259" r:id="rId6"/>
    <p:sldId id="261" r:id="rId7"/>
    <p:sldId id="299" r:id="rId8"/>
    <p:sldId id="265" r:id="rId9"/>
    <p:sldId id="303" r:id="rId10"/>
    <p:sldId id="304" r:id="rId11"/>
    <p:sldId id="267" r:id="rId12"/>
    <p:sldId id="269" r:id="rId13"/>
    <p:sldId id="270" r:id="rId14"/>
    <p:sldId id="271" r:id="rId15"/>
    <p:sldId id="291" r:id="rId16"/>
    <p:sldId id="272" r:id="rId17"/>
    <p:sldId id="273" r:id="rId18"/>
    <p:sldId id="305" r:id="rId19"/>
    <p:sldId id="274" r:id="rId20"/>
    <p:sldId id="275" r:id="rId21"/>
    <p:sldId id="294" r:id="rId22"/>
    <p:sldId id="293" r:id="rId23"/>
    <p:sldId id="276" r:id="rId24"/>
    <p:sldId id="277" r:id="rId25"/>
    <p:sldId id="278" r:id="rId26"/>
    <p:sldId id="279" r:id="rId27"/>
    <p:sldId id="280" r:id="rId28"/>
    <p:sldId id="300" r:id="rId29"/>
    <p:sldId id="301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it-IT"/>
    </a:defPPr>
    <a:lvl1pPr marL="0" algn="l" defTabSz="9126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06" algn="l" defTabSz="9126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10" algn="l" defTabSz="9126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16" algn="l" defTabSz="9126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223" algn="l" defTabSz="9126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527" algn="l" defTabSz="9126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832" algn="l" defTabSz="9126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139" algn="l" defTabSz="9126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445" algn="l" defTabSz="9126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CC"/>
    <a:srgbClr val="384E3D"/>
    <a:srgbClr val="FFFFFF"/>
    <a:srgbClr val="FF99CC"/>
    <a:srgbClr val="008080"/>
    <a:srgbClr val="FF33CC"/>
    <a:srgbClr val="0066FF"/>
    <a:srgbClr val="00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FEDF8-E5CC-4D68-AC99-47321F44404E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88DF7-CB17-4120-9C12-0C2F8D37528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87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06" algn="l" defTabSz="912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10" algn="l" defTabSz="912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16" algn="l" defTabSz="912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223" algn="l" defTabSz="912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27" algn="l" defTabSz="912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832" algn="l" defTabSz="912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139" algn="l" defTabSz="912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445" algn="l" defTabSz="912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03688"/>
          </a:xfrm>
          <a:prstGeom prst="rect">
            <a:avLst/>
          </a:prstGeom>
          <a:noFill/>
          <a:ln w="0" cap="flat" cmpd="sng">
            <a:noFill/>
            <a:prstDash/>
            <a:miter lim="800000"/>
          </a:ln>
        </p:spPr>
        <p:txBody>
          <a:bodyPr wrap="square" lIns="0" tIns="0" rIns="0" bIns="0" anchor="t"/>
          <a:lstStyle/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Times New Roman" charset="0"/>
              </a:rPr>
              <a:t>Mi presento</a:t>
            </a:r>
          </a:p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11" y="2126487"/>
            <a:ext cx="7758930" cy="1467308"/>
          </a:xfrm>
        </p:spPr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242" y="3879017"/>
            <a:ext cx="6389707" cy="174936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5484" indent="0" algn="ctr">
              <a:buNone/>
              <a:defRPr>
                <a:solidFill>
                  <a:srgbClr val="000000"/>
                </a:solidFill>
              </a:defRPr>
            </a:lvl2pPr>
            <a:lvl3pPr marL="910968" indent="0" algn="ctr">
              <a:buNone/>
              <a:defRPr>
                <a:solidFill>
                  <a:srgbClr val="000000"/>
                </a:solidFill>
              </a:defRPr>
            </a:lvl3pPr>
            <a:lvl4pPr marL="1366452" indent="0" algn="ctr">
              <a:buNone/>
              <a:defRPr>
                <a:solidFill>
                  <a:srgbClr val="000000"/>
                </a:solidFill>
              </a:defRPr>
            </a:lvl4pPr>
            <a:lvl5pPr marL="1821939" indent="0" algn="ctr">
              <a:buNone/>
              <a:defRPr>
                <a:solidFill>
                  <a:srgbClr val="000000"/>
                </a:solidFill>
              </a:defRPr>
            </a:lvl5pPr>
            <a:lvl6pPr marL="2277420" indent="0" algn="ctr">
              <a:buNone/>
              <a:defRPr>
                <a:solidFill>
                  <a:srgbClr val="000000"/>
                </a:solidFill>
              </a:defRPr>
            </a:lvl6pPr>
            <a:lvl7pPr marL="2732904" indent="0" algn="ctr">
              <a:buNone/>
              <a:defRPr>
                <a:solidFill>
                  <a:srgbClr val="000000"/>
                </a:solidFill>
              </a:defRPr>
            </a:lvl7pPr>
            <a:lvl8pPr marL="3188389" indent="0" algn="ctr">
              <a:buNone/>
              <a:defRPr>
                <a:solidFill>
                  <a:srgbClr val="000000"/>
                </a:solidFill>
              </a:defRPr>
            </a:lvl8pPr>
            <a:lvl9pPr marL="3643872" indent="0" algn="ctr"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ko-KR" altLang="en-US" dirty="0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Date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1"/>
          <p:cNvSpPr>
            <a:spLocks noGrp="1"/>
          </p:cNvSpPr>
          <p:nvPr>
            <p:ph type="title" orient="vert"/>
          </p:nvPr>
        </p:nvSpPr>
        <p:spPr>
          <a:xfrm>
            <a:off x="6617911" y="274150"/>
            <a:ext cx="2053834" cy="5840709"/>
          </a:xfrm>
        </p:spPr>
        <p:txBody>
          <a:bodyPr vert="eaVert"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27" y="274150"/>
            <a:ext cx="6009367" cy="5840709"/>
          </a:xfrm>
        </p:spPr>
        <p:txBody>
          <a:bodyPr vert="eaVert"/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11" y="2126487"/>
            <a:ext cx="7758930" cy="1467308"/>
          </a:xfrm>
        </p:spPr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235" y="3879017"/>
            <a:ext cx="6389707" cy="174936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5813" indent="0" algn="ctr">
              <a:buNone/>
              <a:defRPr>
                <a:solidFill>
                  <a:srgbClr val="000000"/>
                </a:solidFill>
              </a:defRPr>
            </a:lvl2pPr>
            <a:lvl3pPr marL="911626" indent="0" algn="ctr">
              <a:buNone/>
              <a:defRPr>
                <a:solidFill>
                  <a:srgbClr val="000000"/>
                </a:solidFill>
              </a:defRPr>
            </a:lvl3pPr>
            <a:lvl4pPr marL="1367439" indent="0" algn="ctr">
              <a:buNone/>
              <a:defRPr>
                <a:solidFill>
                  <a:srgbClr val="000000"/>
                </a:solidFill>
              </a:defRPr>
            </a:lvl4pPr>
            <a:lvl5pPr marL="1823252" indent="0" algn="ctr">
              <a:buNone/>
              <a:defRPr>
                <a:solidFill>
                  <a:srgbClr val="000000"/>
                </a:solidFill>
              </a:defRPr>
            </a:lvl5pPr>
            <a:lvl6pPr marL="2279064" indent="0" algn="ctr">
              <a:buNone/>
              <a:defRPr>
                <a:solidFill>
                  <a:srgbClr val="000000"/>
                </a:solidFill>
              </a:defRPr>
            </a:lvl6pPr>
            <a:lvl7pPr marL="2734878" indent="0" algn="ctr">
              <a:buNone/>
              <a:defRPr>
                <a:solidFill>
                  <a:srgbClr val="000000"/>
                </a:solidFill>
              </a:defRPr>
            </a:lvl7pPr>
            <a:lvl8pPr marL="3190690" indent="0" algn="ctr">
              <a:buNone/>
              <a:defRPr>
                <a:solidFill>
                  <a:srgbClr val="000000"/>
                </a:solidFill>
              </a:defRPr>
            </a:lvl8pPr>
            <a:lvl9pPr marL="3646503" indent="0" algn="ctr"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ko-KR" altLang="en-US" dirty="0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Date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61" y="4398767"/>
            <a:ext cx="7758930" cy="1359557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61" y="2901353"/>
            <a:ext cx="7758930" cy="149741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5813" indent="0">
              <a:buNone/>
              <a:defRPr sz="1800">
                <a:solidFill>
                  <a:srgbClr val="000000"/>
                </a:solidFill>
              </a:defRPr>
            </a:lvl2pPr>
            <a:lvl3pPr marL="911626" indent="0">
              <a:buNone/>
              <a:defRPr sz="1600">
                <a:solidFill>
                  <a:srgbClr val="000000"/>
                </a:solidFill>
              </a:defRPr>
            </a:lvl3pPr>
            <a:lvl4pPr marL="1367439" indent="0">
              <a:buNone/>
              <a:defRPr sz="1400">
                <a:solidFill>
                  <a:srgbClr val="000000"/>
                </a:solidFill>
              </a:defRPr>
            </a:lvl4pPr>
            <a:lvl5pPr marL="1823252" indent="0">
              <a:buNone/>
              <a:defRPr sz="1400">
                <a:solidFill>
                  <a:srgbClr val="000000"/>
                </a:solidFill>
              </a:defRPr>
            </a:lvl5pPr>
            <a:lvl6pPr marL="2279064" indent="0">
              <a:buNone/>
              <a:defRPr sz="1400">
                <a:solidFill>
                  <a:srgbClr val="000000"/>
                </a:solidFill>
              </a:defRPr>
            </a:lvl6pPr>
            <a:lvl7pPr marL="2734878" indent="0">
              <a:buNone/>
              <a:defRPr sz="1400">
                <a:solidFill>
                  <a:srgbClr val="000000"/>
                </a:solidFill>
              </a:defRPr>
            </a:lvl7pPr>
            <a:lvl8pPr marL="3190690" indent="0">
              <a:buNone/>
              <a:defRPr sz="1400">
                <a:solidFill>
                  <a:srgbClr val="000000"/>
                </a:solidFill>
              </a:defRPr>
            </a:lvl8pPr>
            <a:lvl9pPr marL="3646503" indent="0">
              <a:buNone/>
              <a:defRPr sz="1400">
                <a:solidFill>
                  <a:srgbClr val="000000"/>
                </a:solidFill>
              </a:defRPr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07" y="1597255"/>
            <a:ext cx="4031601" cy="4517597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144" y="1597255"/>
            <a:ext cx="4031601" cy="4517597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defTabSz="0">
              <a:defRPr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08" y="1532288"/>
            <a:ext cx="4033186" cy="6385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13" indent="0">
              <a:buNone/>
              <a:defRPr sz="2000" b="1"/>
            </a:lvl2pPr>
            <a:lvl3pPr marL="911626" indent="0">
              <a:buNone/>
              <a:defRPr sz="1800" b="1"/>
            </a:lvl3pPr>
            <a:lvl4pPr marL="1367439" indent="0">
              <a:buNone/>
              <a:defRPr sz="1600" b="1"/>
            </a:lvl4pPr>
            <a:lvl5pPr marL="1823252" indent="0">
              <a:buNone/>
              <a:defRPr sz="1600" b="1"/>
            </a:lvl5pPr>
            <a:lvl6pPr marL="2279064" indent="0">
              <a:buNone/>
              <a:defRPr sz="1600" b="1"/>
            </a:lvl6pPr>
            <a:lvl7pPr marL="2734878" indent="0">
              <a:buNone/>
              <a:defRPr sz="1600" b="1"/>
            </a:lvl7pPr>
            <a:lvl8pPr marL="3190690" indent="0">
              <a:buNone/>
              <a:defRPr sz="1600" b="1"/>
            </a:lvl8pPr>
            <a:lvl9pPr marL="3646503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8" y="2170855"/>
            <a:ext cx="4033186" cy="3943984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975" y="1532288"/>
            <a:ext cx="4034770" cy="6385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13" indent="0">
              <a:buNone/>
              <a:defRPr sz="2000" b="1"/>
            </a:lvl2pPr>
            <a:lvl3pPr marL="911626" indent="0">
              <a:buNone/>
              <a:defRPr sz="1800" b="1"/>
            </a:lvl3pPr>
            <a:lvl4pPr marL="1367439" indent="0">
              <a:buNone/>
              <a:defRPr sz="1600" b="1"/>
            </a:lvl4pPr>
            <a:lvl5pPr marL="1823252" indent="0">
              <a:buNone/>
              <a:defRPr sz="1600" b="1"/>
            </a:lvl5pPr>
            <a:lvl6pPr marL="2279064" indent="0">
              <a:buNone/>
              <a:defRPr sz="1600" b="1"/>
            </a:lvl6pPr>
            <a:lvl7pPr marL="2734878" indent="0">
              <a:buNone/>
              <a:defRPr sz="1600" b="1"/>
            </a:lvl7pPr>
            <a:lvl8pPr marL="3190690" indent="0">
              <a:buNone/>
              <a:defRPr sz="1600" b="1"/>
            </a:lvl8pPr>
            <a:lvl9pPr marL="3646503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975" y="2170855"/>
            <a:ext cx="4034770" cy="3943984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>
          <a:xfrm>
            <a:off x="456420" y="272545"/>
            <a:ext cx="3003099" cy="11599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type="pic" idx="1"/>
          </p:nvPr>
        </p:nvSpPr>
        <p:spPr>
          <a:xfrm>
            <a:off x="3568866" y="272558"/>
            <a:ext cx="5102891" cy="5842294"/>
          </a:xfrm>
        </p:spPr>
        <p:txBody>
          <a:bodyPr/>
          <a:lstStyle>
            <a:lvl1pPr marL="0" defTabSz="0">
              <a:defRPr sz="3200"/>
            </a:lvl1pPr>
            <a:lvl2pPr marL="0" defTabSz="0">
              <a:defRPr sz="2800"/>
            </a:lvl2pPr>
            <a:lvl3pPr marL="0" defTabSz="0">
              <a:defRPr sz="2400"/>
            </a:lvl3pPr>
            <a:lvl4pPr marL="0" defTabSz="0">
              <a:defRPr sz="2000"/>
            </a:lvl4pPr>
            <a:lvl5pPr marL="0" defTabSz="0">
              <a:defRPr sz="2000"/>
            </a:lvl5pPr>
            <a:lvl6pPr marL="0" defTabSz="0">
              <a:defRPr sz="2000"/>
            </a:lvl6pPr>
            <a:lvl7pPr marL="0" defTabSz="0">
              <a:defRPr sz="2000"/>
            </a:lvl7pPr>
            <a:lvl8pPr marL="0" defTabSz="0">
              <a:defRPr sz="2000"/>
            </a:lvl8pPr>
            <a:lvl9pPr marL="0" defTabSz="0">
              <a:defRPr sz="20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20" y="1432460"/>
            <a:ext cx="3003099" cy="4682392"/>
          </a:xfrm>
        </p:spPr>
        <p:txBody>
          <a:bodyPr/>
          <a:lstStyle>
            <a:lvl1pPr marL="0" indent="0">
              <a:buNone/>
              <a:defRPr sz="1400"/>
            </a:lvl1pPr>
            <a:lvl2pPr marL="455813" indent="0">
              <a:buNone/>
              <a:defRPr sz="1200"/>
            </a:lvl2pPr>
            <a:lvl3pPr marL="911626" indent="0">
              <a:buNone/>
              <a:defRPr sz="1000"/>
            </a:lvl3pPr>
            <a:lvl4pPr marL="1367439" indent="0">
              <a:buNone/>
              <a:defRPr sz="900"/>
            </a:lvl4pPr>
            <a:lvl5pPr marL="1823252" indent="0">
              <a:buNone/>
              <a:defRPr sz="900"/>
            </a:lvl5pPr>
            <a:lvl6pPr marL="2279064" indent="0">
              <a:buNone/>
              <a:defRPr sz="900"/>
            </a:lvl6pPr>
            <a:lvl7pPr marL="2734878" indent="0">
              <a:buNone/>
              <a:defRPr sz="900"/>
            </a:lvl7pPr>
            <a:lvl8pPr marL="3190690" indent="0">
              <a:buNone/>
              <a:defRPr sz="900"/>
            </a:lvl8pPr>
            <a:lvl9pPr marL="3646503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>
          <a:xfrm>
            <a:off x="1789182" y="4791727"/>
            <a:ext cx="5476892" cy="565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82" y="611642"/>
            <a:ext cx="5476892" cy="4107194"/>
          </a:xfrm>
        </p:spPr>
        <p:txBody>
          <a:bodyPr/>
          <a:lstStyle>
            <a:lvl1pPr marL="0" indent="0">
              <a:buNone/>
              <a:defRPr sz="3200"/>
            </a:lvl1pPr>
            <a:lvl2pPr marL="455813" indent="0">
              <a:buNone/>
              <a:defRPr sz="2800"/>
            </a:lvl2pPr>
            <a:lvl3pPr marL="911626" indent="0">
              <a:buNone/>
              <a:defRPr sz="2400"/>
            </a:lvl3pPr>
            <a:lvl4pPr marL="1367439" indent="0">
              <a:buNone/>
              <a:defRPr sz="2000"/>
            </a:lvl4pPr>
            <a:lvl5pPr marL="1823252" indent="0">
              <a:buNone/>
              <a:defRPr sz="2000"/>
            </a:lvl5pPr>
            <a:lvl6pPr marL="2279064" indent="0">
              <a:buNone/>
              <a:defRPr sz="2000"/>
            </a:lvl6pPr>
            <a:lvl7pPr marL="2734878" indent="0">
              <a:buNone/>
              <a:defRPr sz="2000"/>
            </a:lvl7pPr>
            <a:lvl8pPr marL="3190690" indent="0">
              <a:buNone/>
              <a:defRPr sz="2000"/>
            </a:lvl8pPr>
            <a:lvl9pPr marL="364650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82" y="5357417"/>
            <a:ext cx="5476892" cy="803374"/>
          </a:xfrm>
        </p:spPr>
        <p:txBody>
          <a:bodyPr/>
          <a:lstStyle>
            <a:lvl1pPr marL="0" indent="0">
              <a:buNone/>
              <a:defRPr sz="1400"/>
            </a:lvl1pPr>
            <a:lvl2pPr marL="455813" indent="0">
              <a:buNone/>
              <a:defRPr sz="1200"/>
            </a:lvl2pPr>
            <a:lvl3pPr marL="911626" indent="0">
              <a:buNone/>
              <a:defRPr sz="1000"/>
            </a:lvl3pPr>
            <a:lvl4pPr marL="1367439" indent="0">
              <a:buNone/>
              <a:defRPr sz="900"/>
            </a:lvl4pPr>
            <a:lvl5pPr marL="1823252" indent="0">
              <a:buNone/>
              <a:defRPr sz="900"/>
            </a:lvl5pPr>
            <a:lvl6pPr marL="2279064" indent="0">
              <a:buNone/>
              <a:defRPr sz="900"/>
            </a:lvl6pPr>
            <a:lvl7pPr marL="2734878" indent="0">
              <a:buNone/>
              <a:defRPr sz="900"/>
            </a:lvl7pPr>
            <a:lvl8pPr marL="3190690" indent="0">
              <a:buNone/>
              <a:defRPr sz="900"/>
            </a:lvl8pPr>
            <a:lvl9pPr marL="3646503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1"/>
          <p:cNvSpPr>
            <a:spLocks noGrp="1"/>
          </p:cNvSpPr>
          <p:nvPr>
            <p:ph type="title" orient="vert"/>
          </p:nvPr>
        </p:nvSpPr>
        <p:spPr>
          <a:xfrm>
            <a:off x="6617911" y="274143"/>
            <a:ext cx="2053834" cy="5840709"/>
          </a:xfrm>
        </p:spPr>
        <p:txBody>
          <a:bodyPr vert="eaVert"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20" y="274143"/>
            <a:ext cx="6009367" cy="5840709"/>
          </a:xfrm>
        </p:spPr>
        <p:txBody>
          <a:bodyPr vert="eaVert"/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60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64" tIns="45712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7" indent="0" algn="ctr">
              <a:buNone/>
            </a:lvl4pPr>
            <a:lvl5pPr marL="1828424" indent="0" algn="ctr">
              <a:buNone/>
            </a:lvl5pPr>
            <a:lvl6pPr marL="2285529" indent="0" algn="ctr">
              <a:buNone/>
            </a:lvl6pPr>
            <a:lvl7pPr marL="2742634" indent="0" algn="ctr">
              <a:buNone/>
            </a:lvl7pPr>
            <a:lvl8pPr marL="3199740" indent="0" algn="ctr">
              <a:buNone/>
            </a:lvl8pPr>
            <a:lvl9pPr marL="3656846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6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2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2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2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5" y="4246565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2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2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2" rIns="91420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80" tIns="45712" bIns="0" anchor="t"/>
          <a:lstStyle>
            <a:lvl1pPr marL="548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6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3996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7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36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7" y="1809750"/>
            <a:ext cx="4041775" cy="639762"/>
          </a:xfrm>
        </p:spPr>
        <p:txBody>
          <a:bodyPr anchor="ctr"/>
          <a:lstStyle>
            <a:lvl1pPr marL="73136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2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61" y="4398774"/>
            <a:ext cx="7758930" cy="1359557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61" y="2901360"/>
            <a:ext cx="7758930" cy="149741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5484" indent="0">
              <a:buNone/>
              <a:defRPr sz="1800">
                <a:solidFill>
                  <a:srgbClr val="000000"/>
                </a:solidFill>
              </a:defRPr>
            </a:lvl2pPr>
            <a:lvl3pPr marL="910968" indent="0">
              <a:buNone/>
              <a:defRPr sz="1600">
                <a:solidFill>
                  <a:srgbClr val="000000"/>
                </a:solidFill>
              </a:defRPr>
            </a:lvl3pPr>
            <a:lvl4pPr marL="1366452" indent="0">
              <a:buNone/>
              <a:defRPr sz="1400">
                <a:solidFill>
                  <a:srgbClr val="000000"/>
                </a:solidFill>
              </a:defRPr>
            </a:lvl4pPr>
            <a:lvl5pPr marL="1821939" indent="0">
              <a:buNone/>
              <a:defRPr sz="1400">
                <a:solidFill>
                  <a:srgbClr val="000000"/>
                </a:solidFill>
              </a:defRPr>
            </a:lvl5pPr>
            <a:lvl6pPr marL="2277420" indent="0">
              <a:buNone/>
              <a:defRPr sz="1400">
                <a:solidFill>
                  <a:srgbClr val="000000"/>
                </a:solidFill>
              </a:defRPr>
            </a:lvl6pPr>
            <a:lvl7pPr marL="2732904" indent="0">
              <a:buNone/>
              <a:defRPr sz="1400">
                <a:solidFill>
                  <a:srgbClr val="000000"/>
                </a:solidFill>
              </a:defRPr>
            </a:lvl7pPr>
            <a:lvl8pPr marL="3188389" indent="0">
              <a:buNone/>
              <a:defRPr sz="1400">
                <a:solidFill>
                  <a:srgbClr val="000000"/>
                </a:solidFill>
              </a:defRPr>
            </a:lvl8pPr>
            <a:lvl9pPr marL="3643872" indent="0">
              <a:buNone/>
              <a:defRPr sz="1400">
                <a:solidFill>
                  <a:srgbClr val="000000"/>
                </a:solidFill>
              </a:defRPr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52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2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3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3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28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3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90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501"/>
            <a:ext cx="2133600" cy="365125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2" y="55501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501"/>
            <a:ext cx="457200" cy="365125"/>
          </a:xfrm>
        </p:spPr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099" tIns="45556" rIns="91099"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07" y="1597262"/>
            <a:ext cx="4031601" cy="4517597"/>
          </a:xfrm>
        </p:spPr>
        <p:txBody>
          <a:bodyPr lIns="91099" tIns="45556" rIns="91099" bIns="45556"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144" y="1597262"/>
            <a:ext cx="4031601" cy="4517597"/>
          </a:xfrm>
        </p:spPr>
        <p:txBody>
          <a:bodyPr lIns="91099" tIns="45556" rIns="91099" bIns="45556"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lIns="91099" tIns="45556" rIns="91099" bIns="45556"/>
          <a:lstStyle/>
          <a:p>
            <a:fld id="{4E2A0640-D55D-49AB-BE71-95CE015E007B}" type="datetimeFigureOut">
              <a:rPr lang="ko-KR" altLang="en-US" dirty="0" smtClean="0"/>
              <a:pPr/>
              <a:t>2017-10-04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91099" tIns="45556" rIns="91099" bIns="45556"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‹N›</a:t>
            </a:fld>
            <a:endParaRPr lang="ko-KR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07" y="1597262"/>
            <a:ext cx="4031601" cy="4517597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144" y="1597262"/>
            <a:ext cx="4031601" cy="4517597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defTabSz="0">
              <a:defRPr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08" y="1532295"/>
            <a:ext cx="4033186" cy="6385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84" indent="0">
              <a:buNone/>
              <a:defRPr sz="2000" b="1"/>
            </a:lvl2pPr>
            <a:lvl3pPr marL="910968" indent="0">
              <a:buNone/>
              <a:defRPr sz="1800" b="1"/>
            </a:lvl3pPr>
            <a:lvl4pPr marL="1366452" indent="0">
              <a:buNone/>
              <a:defRPr sz="1600" b="1"/>
            </a:lvl4pPr>
            <a:lvl5pPr marL="1821939" indent="0">
              <a:buNone/>
              <a:defRPr sz="1600" b="1"/>
            </a:lvl5pPr>
            <a:lvl6pPr marL="2277420" indent="0">
              <a:buNone/>
              <a:defRPr sz="1600" b="1"/>
            </a:lvl6pPr>
            <a:lvl7pPr marL="2732904" indent="0">
              <a:buNone/>
              <a:defRPr sz="1600" b="1"/>
            </a:lvl7pPr>
            <a:lvl8pPr marL="3188389" indent="0">
              <a:buNone/>
              <a:defRPr sz="1600" b="1"/>
            </a:lvl8pPr>
            <a:lvl9pPr marL="3643872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8" y="2170855"/>
            <a:ext cx="4033186" cy="3943984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975" y="1532295"/>
            <a:ext cx="4034770" cy="6385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84" indent="0">
              <a:buNone/>
              <a:defRPr sz="2000" b="1"/>
            </a:lvl2pPr>
            <a:lvl3pPr marL="910968" indent="0">
              <a:buNone/>
              <a:defRPr sz="1800" b="1"/>
            </a:lvl3pPr>
            <a:lvl4pPr marL="1366452" indent="0">
              <a:buNone/>
              <a:defRPr sz="1600" b="1"/>
            </a:lvl4pPr>
            <a:lvl5pPr marL="1821939" indent="0">
              <a:buNone/>
              <a:defRPr sz="1600" b="1"/>
            </a:lvl5pPr>
            <a:lvl6pPr marL="2277420" indent="0">
              <a:buNone/>
              <a:defRPr sz="1600" b="1"/>
            </a:lvl6pPr>
            <a:lvl7pPr marL="2732904" indent="0">
              <a:buNone/>
              <a:defRPr sz="1600" b="1"/>
            </a:lvl7pPr>
            <a:lvl8pPr marL="3188389" indent="0">
              <a:buNone/>
              <a:defRPr sz="1600" b="1"/>
            </a:lvl8pPr>
            <a:lvl9pPr marL="3643872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975" y="2170855"/>
            <a:ext cx="4034770" cy="3943984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>
          <a:xfrm>
            <a:off x="456427" y="272545"/>
            <a:ext cx="3003099" cy="11599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type="pic" idx="1"/>
          </p:nvPr>
        </p:nvSpPr>
        <p:spPr>
          <a:xfrm>
            <a:off x="3568873" y="272565"/>
            <a:ext cx="5102891" cy="5842294"/>
          </a:xfrm>
        </p:spPr>
        <p:txBody>
          <a:bodyPr/>
          <a:lstStyle>
            <a:lvl1pPr marL="0" defTabSz="0">
              <a:defRPr sz="3200"/>
            </a:lvl1pPr>
            <a:lvl2pPr marL="0" defTabSz="0">
              <a:defRPr sz="2800"/>
            </a:lvl2pPr>
            <a:lvl3pPr marL="0" defTabSz="0">
              <a:defRPr sz="2400"/>
            </a:lvl3pPr>
            <a:lvl4pPr marL="0" defTabSz="0">
              <a:defRPr sz="2000"/>
            </a:lvl4pPr>
            <a:lvl5pPr marL="0" defTabSz="0">
              <a:defRPr sz="2000"/>
            </a:lvl5pPr>
            <a:lvl6pPr marL="0" defTabSz="0">
              <a:defRPr sz="2000"/>
            </a:lvl6pPr>
            <a:lvl7pPr marL="0" defTabSz="0">
              <a:defRPr sz="2000"/>
            </a:lvl7pPr>
            <a:lvl8pPr marL="0" defTabSz="0">
              <a:defRPr sz="2000"/>
            </a:lvl8pPr>
            <a:lvl9pPr marL="0" defTabSz="0">
              <a:defRPr sz="20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27" y="1432467"/>
            <a:ext cx="3003099" cy="4682392"/>
          </a:xfrm>
        </p:spPr>
        <p:txBody>
          <a:bodyPr/>
          <a:lstStyle>
            <a:lvl1pPr marL="0" indent="0">
              <a:buNone/>
              <a:defRPr sz="1400"/>
            </a:lvl1pPr>
            <a:lvl2pPr marL="455484" indent="0">
              <a:buNone/>
              <a:defRPr sz="1200"/>
            </a:lvl2pPr>
            <a:lvl3pPr marL="910968" indent="0">
              <a:buNone/>
              <a:defRPr sz="1000"/>
            </a:lvl3pPr>
            <a:lvl4pPr marL="1366452" indent="0">
              <a:buNone/>
              <a:defRPr sz="900"/>
            </a:lvl4pPr>
            <a:lvl5pPr marL="1821939" indent="0">
              <a:buNone/>
              <a:defRPr sz="900"/>
            </a:lvl5pPr>
            <a:lvl6pPr marL="2277420" indent="0">
              <a:buNone/>
              <a:defRPr sz="900"/>
            </a:lvl6pPr>
            <a:lvl7pPr marL="2732904" indent="0">
              <a:buNone/>
              <a:defRPr sz="900"/>
            </a:lvl7pPr>
            <a:lvl8pPr marL="3188389" indent="0">
              <a:buNone/>
              <a:defRPr sz="900"/>
            </a:lvl8pPr>
            <a:lvl9pPr marL="3643872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>
          <a:xfrm>
            <a:off x="1789182" y="4791727"/>
            <a:ext cx="5476892" cy="565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82" y="611642"/>
            <a:ext cx="5476892" cy="4107194"/>
          </a:xfrm>
        </p:spPr>
        <p:txBody>
          <a:bodyPr/>
          <a:lstStyle>
            <a:lvl1pPr marL="0" indent="0">
              <a:buNone/>
              <a:defRPr sz="3200"/>
            </a:lvl1pPr>
            <a:lvl2pPr marL="455484" indent="0">
              <a:buNone/>
              <a:defRPr sz="2800"/>
            </a:lvl2pPr>
            <a:lvl3pPr marL="910968" indent="0">
              <a:buNone/>
              <a:defRPr sz="2400"/>
            </a:lvl3pPr>
            <a:lvl4pPr marL="1366452" indent="0">
              <a:buNone/>
              <a:defRPr sz="2000"/>
            </a:lvl4pPr>
            <a:lvl5pPr marL="1821939" indent="0">
              <a:buNone/>
              <a:defRPr sz="2000"/>
            </a:lvl5pPr>
            <a:lvl6pPr marL="2277420" indent="0">
              <a:buNone/>
              <a:defRPr sz="2000"/>
            </a:lvl6pPr>
            <a:lvl7pPr marL="2732904" indent="0">
              <a:buNone/>
              <a:defRPr sz="2000"/>
            </a:lvl7pPr>
            <a:lvl8pPr marL="3188389" indent="0">
              <a:buNone/>
              <a:defRPr sz="2000"/>
            </a:lvl8pPr>
            <a:lvl9pPr marL="364387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82" y="5357417"/>
            <a:ext cx="5476892" cy="803374"/>
          </a:xfrm>
        </p:spPr>
        <p:txBody>
          <a:bodyPr/>
          <a:lstStyle>
            <a:lvl1pPr marL="0" indent="0">
              <a:buNone/>
              <a:defRPr sz="1400"/>
            </a:lvl1pPr>
            <a:lvl2pPr marL="455484" indent="0">
              <a:buNone/>
              <a:defRPr sz="1200"/>
            </a:lvl2pPr>
            <a:lvl3pPr marL="910968" indent="0">
              <a:buNone/>
              <a:defRPr sz="1000"/>
            </a:lvl3pPr>
            <a:lvl4pPr marL="1366452" indent="0">
              <a:buNone/>
              <a:defRPr sz="900"/>
            </a:lvl4pPr>
            <a:lvl5pPr marL="1821939" indent="0">
              <a:buNone/>
              <a:defRPr sz="900"/>
            </a:lvl5pPr>
            <a:lvl6pPr marL="2277420" indent="0">
              <a:buNone/>
              <a:defRPr sz="900"/>
            </a:lvl6pPr>
            <a:lvl7pPr marL="2732904" indent="0">
              <a:buNone/>
              <a:defRPr sz="900"/>
            </a:lvl7pPr>
            <a:lvl8pPr marL="3188389" indent="0">
              <a:buNone/>
              <a:defRPr sz="900"/>
            </a:lvl8pPr>
            <a:lvl9pPr marL="3643872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altLang="en-US" dirty="0" smtClean="0"/>
              <a:pPr/>
              <a:t>2017-09-17</a:t>
            </a:fld>
            <a:endParaRPr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altLang="en-US" dirty="0" smtClean="0"/>
              <a:pPr/>
              <a:t>‹N›</a:t>
            </a:fld>
            <a:endParaRPr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27" y="274130"/>
            <a:ext cx="8215337" cy="1140887"/>
          </a:xfrm>
          <a:prstGeom prst="rect">
            <a:avLst/>
          </a:prstGeom>
        </p:spPr>
        <p:txBody>
          <a:bodyPr vert="horz" lIns="91099" tIns="45556" rIns="91099" bIns="45556" rtlCol="0" anchor="ctr">
            <a:normAutofit/>
          </a:bodyPr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27" y="1597262"/>
            <a:ext cx="8215337" cy="4517597"/>
          </a:xfrm>
          <a:prstGeom prst="rect">
            <a:avLst/>
          </a:prstGeom>
        </p:spPr>
        <p:txBody>
          <a:bodyPr vert="horz" lIns="91099" tIns="45556" rIns="91099" bIns="45556" rtlCol="0">
            <a:normAutofit/>
          </a:bodyPr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408" y="6344601"/>
            <a:ext cx="2129902" cy="364450"/>
          </a:xfrm>
          <a:prstGeom prst="rect">
            <a:avLst/>
          </a:prstGeom>
        </p:spPr>
        <p:txBody>
          <a:bodyPr vert="horz" lIns="91099" tIns="45556" rIns="91099" bIns="45556" rtlCol="0" anchor="ctr"/>
          <a:lstStyle>
            <a:lvl1pPr algn="l" defTabSz="910968">
              <a:defRPr sz="1200">
                <a:solidFill>
                  <a:srgbClr val="000000"/>
                </a:solidFill>
              </a:defRPr>
            </a:lvl1pPr>
          </a:lstStyle>
          <a:p>
            <a:fld id="{5C1A2B81-1DA3-497E-83CD-70D401AD2C06}" type="datetimeFigureOut">
              <a:rPr lang="ko-KR" altLang="en-US" kern="0" smtClean="0">
                <a:latin typeface="굴림"/>
                <a:ea typeface="굴림"/>
              </a:rPr>
              <a:pPr/>
              <a:t>2017-10-04</a:t>
            </a:fld>
            <a:endParaRPr lang="ko-KR" altLang="en-US" kern="0" dirty="0">
              <a:latin typeface="굴림"/>
              <a:ea typeface="굴림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85" y="6344601"/>
            <a:ext cx="2890582" cy="364450"/>
          </a:xfrm>
          <a:prstGeom prst="rect">
            <a:avLst/>
          </a:prstGeom>
        </p:spPr>
        <p:txBody>
          <a:bodyPr vert="horz" lIns="91099" tIns="45556" rIns="91099" bIns="45556" rtlCol="0" anchor="ctr"/>
          <a:lstStyle>
            <a:lvl1pPr algn="ctr" defTabSz="910968">
              <a:defRPr sz="1200">
                <a:solidFill>
                  <a:srgbClr val="000000"/>
                </a:solidFill>
              </a:defRPr>
            </a:lvl1pPr>
          </a:lstStyle>
          <a:p>
            <a:endParaRPr lang="ko-KR" altLang="en-US" kern="0" dirty="0">
              <a:latin typeface="굴림"/>
              <a:ea typeface="굴림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843" y="6344601"/>
            <a:ext cx="2129902" cy="364450"/>
          </a:xfrm>
          <a:prstGeom prst="rect">
            <a:avLst/>
          </a:prstGeom>
        </p:spPr>
        <p:txBody>
          <a:bodyPr vert="horz" lIns="91099" tIns="45556" rIns="91099" bIns="45556" rtlCol="0" anchor="ctr"/>
          <a:lstStyle>
            <a:lvl1pPr algn="r" defTabSz="910968">
              <a:defRPr sz="1200">
                <a:solidFill>
                  <a:srgbClr val="000000"/>
                </a:solidFill>
              </a:defRPr>
            </a:lvl1pPr>
          </a:lstStyle>
          <a:p>
            <a:fld id="{9CD56DC7-0AF8-4C3E-9120-C82FF52A6C0B}" type="slidenum">
              <a:rPr lang="ko-KR" altLang="en-US" kern="0" smtClean="0">
                <a:latin typeface="굴림"/>
                <a:ea typeface="굴림"/>
              </a:rPr>
              <a:pPr/>
              <a:t>‹N›</a:t>
            </a:fld>
            <a:endParaRPr lang="ko-KR" altLang="en-US" kern="0" dirty="0">
              <a:latin typeface="굴림"/>
              <a:ea typeface="굴림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/>
  <p:txStyles>
    <p:titleStyle>
      <a:lvl1pPr marL="0" indent="0" algn="ctr" defTabSz="910968">
        <a:buNone/>
        <a:defRPr lang="ko-KR" sz="4400" baseline="0" smtClean="0">
          <a:solidFill>
            <a:srgbClr val="000000"/>
          </a:solidFill>
          <a:latin typeface="굴림"/>
          <a:ea typeface="굴림"/>
        </a:defRPr>
      </a:lvl1pPr>
    </p:titleStyle>
    <p:bodyStyle>
      <a:lvl1pPr marL="341614" indent="-341614" algn="l" defTabSz="910968">
        <a:spcBef>
          <a:spcPct val="20000"/>
        </a:spcBef>
        <a:buFont typeface="굴림"/>
        <a:buChar char="●"/>
        <a:defRPr lang="ko-KR" sz="3200" baseline="0" smtClean="0">
          <a:solidFill>
            <a:srgbClr val="000000"/>
          </a:solidFill>
          <a:latin typeface="굴림"/>
          <a:ea typeface="굴림"/>
        </a:defRPr>
      </a:lvl1pPr>
      <a:lvl2pPr marL="740162" lvl="1" indent="-284678" defTabSz="910968">
        <a:buChar char="-"/>
        <a:defRPr lang="ko-KR" sz="2800" smtClean="0"/>
      </a:lvl2pPr>
      <a:lvl3pPr marL="1138711" lvl="2" indent="-227744" defTabSz="910968">
        <a:buChar char="●"/>
        <a:defRPr lang="ko-KR" sz="2400" smtClean="0"/>
      </a:lvl3pPr>
      <a:lvl4pPr marL="1594194" lvl="3" indent="-227744" defTabSz="910968">
        <a:buChar char="-"/>
        <a:defRPr lang="ko-KR" sz="2000" smtClean="0"/>
      </a:lvl4pPr>
      <a:lvl5pPr marL="2049679" lvl="4" indent="-227744" defTabSz="910968">
        <a:buChar char="»"/>
        <a:defRPr lang="ko-KR" smtClean="0"/>
      </a:lvl5pPr>
    </p:bodyStyle>
    <p:otherStyle>
      <a:lvl1pPr marL="0" indent="0" algn="l" defTabSz="910968">
        <a:buNone/>
        <a:defRPr lang="ko-KR" sz="1800" baseline="0" smtClean="0">
          <a:solidFill>
            <a:srgbClr val="000000"/>
          </a:solidFill>
          <a:latin typeface="굴림"/>
          <a:ea typeface="굴림"/>
        </a:defRPr>
      </a:lvl1pPr>
      <a:lvl2pPr marL="455484" lvl="1" indent="0" defTabSz="910968">
        <a:defRPr lang="ko-KR" smtClean="0"/>
      </a:lvl2pPr>
      <a:lvl3pPr marL="910968" lvl="2" indent="0" defTabSz="910968">
        <a:defRPr lang="ko-KR" smtClean="0"/>
      </a:lvl3pPr>
      <a:lvl4pPr marL="1366452" lvl="3" indent="0" defTabSz="910968">
        <a:defRPr lang="ko-KR" smtClean="0"/>
      </a:lvl4pPr>
      <a:lvl5pPr marL="1821939" lvl="4" indent="0" defTabSz="910968">
        <a:defRPr lang="ko-KR" smtClean="0"/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20" y="274130"/>
            <a:ext cx="8215337" cy="1140887"/>
          </a:xfrm>
          <a:prstGeom prst="rect">
            <a:avLst/>
          </a:prstGeom>
        </p:spPr>
        <p:txBody>
          <a:bodyPr vert="horz" lIns="91162" tIns="45590" rIns="91162" bIns="45590" rtlCol="0" anchor="ctr">
            <a:normAutofit/>
          </a:bodyPr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20" y="1597255"/>
            <a:ext cx="8215337" cy="4517597"/>
          </a:xfrm>
          <a:prstGeom prst="rect">
            <a:avLst/>
          </a:prstGeom>
        </p:spPr>
        <p:txBody>
          <a:bodyPr vert="horz" lIns="91162" tIns="45590" rIns="91162" bIns="45590" rtlCol="0">
            <a:normAutofit/>
          </a:bodyPr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408" y="6344601"/>
            <a:ext cx="2129902" cy="364450"/>
          </a:xfrm>
          <a:prstGeom prst="rect">
            <a:avLst/>
          </a:prstGeom>
        </p:spPr>
        <p:txBody>
          <a:bodyPr vert="horz" lIns="91162" tIns="45590" rIns="91162" bIns="45590" rtlCol="0" anchor="ctr"/>
          <a:lstStyle>
            <a:lvl1pPr algn="l" defTabSz="911626">
              <a:defRPr sz="1200">
                <a:solidFill>
                  <a:srgbClr val="000000"/>
                </a:solidFill>
              </a:defRPr>
            </a:lvl1pPr>
          </a:lstStyle>
          <a:p>
            <a:fld id="{5C1A2B81-1DA3-497E-83CD-70D401AD2C06}" type="datetimeFigureOut">
              <a:rPr lang="ko-KR" altLang="en-US" kern="0" smtClean="0">
                <a:latin typeface="굴림"/>
                <a:ea typeface="굴림"/>
              </a:rPr>
              <a:pPr/>
              <a:t>2017-10-04</a:t>
            </a:fld>
            <a:endParaRPr lang="ko-KR" altLang="en-US" kern="0" dirty="0">
              <a:latin typeface="굴림"/>
              <a:ea typeface="굴림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85" y="6344601"/>
            <a:ext cx="2890582" cy="364450"/>
          </a:xfrm>
          <a:prstGeom prst="rect">
            <a:avLst/>
          </a:prstGeom>
        </p:spPr>
        <p:txBody>
          <a:bodyPr vert="horz" lIns="91162" tIns="45590" rIns="91162" bIns="45590" rtlCol="0" anchor="ctr"/>
          <a:lstStyle>
            <a:lvl1pPr algn="ctr" defTabSz="911626">
              <a:defRPr sz="1200">
                <a:solidFill>
                  <a:srgbClr val="000000"/>
                </a:solidFill>
              </a:defRPr>
            </a:lvl1pPr>
          </a:lstStyle>
          <a:p>
            <a:endParaRPr lang="ko-KR" altLang="en-US" kern="0" dirty="0">
              <a:latin typeface="굴림"/>
              <a:ea typeface="굴림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843" y="6344601"/>
            <a:ext cx="2129902" cy="364450"/>
          </a:xfrm>
          <a:prstGeom prst="rect">
            <a:avLst/>
          </a:prstGeom>
        </p:spPr>
        <p:txBody>
          <a:bodyPr vert="horz" lIns="91162" tIns="45590" rIns="91162" bIns="45590" rtlCol="0" anchor="ctr"/>
          <a:lstStyle>
            <a:lvl1pPr algn="r" defTabSz="911626">
              <a:defRPr sz="1200">
                <a:solidFill>
                  <a:srgbClr val="000000"/>
                </a:solidFill>
              </a:defRPr>
            </a:lvl1pPr>
          </a:lstStyle>
          <a:p>
            <a:fld id="{9CD56DC7-0AF8-4C3E-9120-C82FF52A6C0B}" type="slidenum">
              <a:rPr lang="ko-KR" altLang="en-US" kern="0" smtClean="0">
                <a:latin typeface="굴림"/>
                <a:ea typeface="굴림"/>
              </a:rPr>
              <a:pPr/>
              <a:t>‹N›</a:t>
            </a:fld>
            <a:endParaRPr lang="ko-KR" altLang="en-US" kern="0" dirty="0">
              <a:latin typeface="굴림"/>
              <a:ea typeface="굴림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/>
  <p:txStyles>
    <p:titleStyle>
      <a:lvl1pPr marL="0" indent="0" algn="ctr" defTabSz="911626">
        <a:buNone/>
        <a:defRPr lang="ko-KR" sz="4400" baseline="0" smtClean="0">
          <a:solidFill>
            <a:srgbClr val="000000"/>
          </a:solidFill>
          <a:latin typeface="굴림"/>
          <a:ea typeface="굴림"/>
        </a:defRPr>
      </a:lvl1pPr>
    </p:titleStyle>
    <p:bodyStyle>
      <a:lvl1pPr marL="341859" indent="-341859" algn="l" defTabSz="911626">
        <a:spcBef>
          <a:spcPct val="20000"/>
        </a:spcBef>
        <a:buFont typeface="굴림"/>
        <a:buChar char="●"/>
        <a:defRPr lang="ko-KR" sz="3200" baseline="0" smtClean="0">
          <a:solidFill>
            <a:srgbClr val="000000"/>
          </a:solidFill>
          <a:latin typeface="굴림"/>
          <a:ea typeface="굴림"/>
        </a:defRPr>
      </a:lvl1pPr>
      <a:lvl2pPr marL="740696" lvl="1" indent="-284885" defTabSz="911626">
        <a:buChar char="-"/>
        <a:defRPr lang="ko-KR" sz="2800" smtClean="0"/>
      </a:lvl2pPr>
      <a:lvl3pPr marL="1139533" lvl="2" indent="-227912" defTabSz="911626">
        <a:buChar char="●"/>
        <a:defRPr lang="ko-KR" sz="2400" smtClean="0"/>
      </a:lvl3pPr>
      <a:lvl4pPr marL="1595345" lvl="3" indent="-227912" defTabSz="911626">
        <a:buChar char="-"/>
        <a:defRPr lang="ko-KR" sz="2000" smtClean="0"/>
      </a:lvl4pPr>
      <a:lvl5pPr marL="2051157" lvl="4" indent="-227912" defTabSz="911626">
        <a:buChar char="»"/>
        <a:defRPr lang="ko-KR" smtClean="0"/>
      </a:lvl5pPr>
    </p:bodyStyle>
    <p:otherStyle>
      <a:lvl1pPr marL="0" indent="0" algn="l" defTabSz="911626">
        <a:buNone/>
        <a:defRPr lang="ko-KR" sz="1800" baseline="0" smtClean="0">
          <a:solidFill>
            <a:srgbClr val="000000"/>
          </a:solidFill>
          <a:latin typeface="굴림"/>
          <a:ea typeface="굴림"/>
        </a:defRPr>
      </a:lvl1pPr>
      <a:lvl2pPr marL="455813" lvl="1" indent="0" defTabSz="911626">
        <a:defRPr lang="ko-KR" smtClean="0"/>
      </a:lvl2pPr>
      <a:lvl3pPr marL="911626" lvl="2" indent="0" defTabSz="911626">
        <a:defRPr lang="ko-KR" smtClean="0"/>
      </a:lvl3pPr>
      <a:lvl4pPr marL="1367439" lvl="3" indent="0" defTabSz="911626">
        <a:defRPr lang="ko-KR" smtClean="0"/>
      </a:lvl4pPr>
      <a:lvl5pPr marL="1823252" lvl="4" indent="0" defTabSz="911626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6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60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lIns="91420" tIns="45712" rIns="91420" bIns="45712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2"/>
            <a:ext cx="7772400" cy="4572000"/>
          </a:xfrm>
          <a:prstGeom prst="rect">
            <a:avLst/>
          </a:prstGeom>
        </p:spPr>
        <p:txBody>
          <a:bodyPr vert="horz" lIns="91420" tIns="45712" rIns="91420" bIns="45712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7"/>
            <a:ext cx="2133600" cy="365125"/>
          </a:xfrm>
          <a:prstGeom prst="rect">
            <a:avLst/>
          </a:prstGeom>
        </p:spPr>
        <p:txBody>
          <a:bodyPr vert="horz" lIns="91420" tIns="45712" rIns="91420" bIns="45712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2" y="6416677"/>
            <a:ext cx="5562600" cy="365125"/>
          </a:xfrm>
          <a:prstGeom prst="rect">
            <a:avLst/>
          </a:prstGeom>
        </p:spPr>
        <p:txBody>
          <a:bodyPr vert="horz" lIns="91420" tIns="45712" rIns="91420" bIns="45712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7"/>
            <a:ext cx="457200" cy="365125"/>
          </a:xfrm>
          <a:prstGeom prst="rect">
            <a:avLst/>
          </a:prstGeom>
        </p:spPr>
        <p:txBody>
          <a:bodyPr vert="horz" lIns="91420" tIns="45712" rIns="91420" bIns="45712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395" indent="-34283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12" indent="-285692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90" indent="-228554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612" indent="-228554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022" indent="-21026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576" indent="-21026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560" indent="-1828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544" indent="-1828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29" indent="-1828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Antonella\Desktop\122%20Angelo%20Branduardi%20-%20Si%20pu&#242;%20fare%20-%20ClubMusic80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/storage/emulated/0/.polaris_temp/fImage65092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6821">
            <a:off x="3995698" y="2943501"/>
            <a:ext cx="4709289" cy="2943465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3" name="Rettangolo 2"/>
          <p:cNvSpPr/>
          <p:nvPr/>
        </p:nvSpPr>
        <p:spPr>
          <a:xfrm>
            <a:off x="2555776" y="260648"/>
            <a:ext cx="6120680" cy="1692771"/>
          </a:xfrm>
          <a:prstGeom prst="rect">
            <a:avLst/>
          </a:prstGeom>
        </p:spPr>
        <p:txBody>
          <a:bodyPr wrap="square" lIns="91250" tIns="45644" rIns="91250" bIns="45644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507006">
              <a:lnSpc>
                <a:spcPct val="104000"/>
              </a:lnSpc>
            </a:pP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io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sono Alessandra e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frequento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la classe 3^A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della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Scuola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Media di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Calitri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. </a:t>
            </a:r>
            <a:endParaRPr lang="ko-KR" altLang="en-US" sz="2000" b="1" cap="all" dirty="0" smtClean="0">
              <a:ln/>
              <a:solidFill>
                <a:schemeClr val="tx1">
                  <a:lumMod val="9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haroni" pitchFamily="2" charset="-79"/>
              <a:ea typeface="DotumChe" pitchFamily="49" charset="-127"/>
              <a:cs typeface="Aharoni" pitchFamily="2" charset="-79"/>
            </a:endParaRPr>
          </a:p>
          <a:p>
            <a:pPr defTabSz="507006">
              <a:lnSpc>
                <a:spcPct val="104000"/>
              </a:lnSpc>
            </a:pP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Il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mio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carattere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é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difficile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: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aLCUNE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volte sono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simpatica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gentile e dolce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altre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sono </a:t>
            </a:r>
            <a:r>
              <a:rPr lang="en-US" altLang="ko-KR" sz="2000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antipatica</a:t>
            </a:r>
            <a:r>
              <a:rPr lang="en-US" altLang="ko-KR" sz="2000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. </a:t>
            </a:r>
            <a:endParaRPr lang="ko-KR" altLang="en-US" sz="2000" b="1" cap="all" dirty="0" smtClean="0">
              <a:ln/>
              <a:solidFill>
                <a:schemeClr val="tx1">
                  <a:lumMod val="9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haroni" pitchFamily="2" charset="-79"/>
              <a:ea typeface="DotumChe" pitchFamily="49" charset="-127"/>
              <a:cs typeface="Aharoni" pitchFamily="2" charset="-79"/>
            </a:endParaRPr>
          </a:p>
        </p:txBody>
      </p:sp>
      <p:sp>
        <p:nvSpPr>
          <p:cNvPr id="4" name="Rettangolo 3"/>
          <p:cNvSpPr/>
          <p:nvPr/>
        </p:nvSpPr>
        <p:spPr>
          <a:xfrm rot="21022104">
            <a:off x="284826" y="813535"/>
            <a:ext cx="2116285" cy="1107996"/>
          </a:xfrm>
          <a:prstGeom prst="rect">
            <a:avLst/>
          </a:prstGeom>
          <a:noFill/>
        </p:spPr>
        <p:txBody>
          <a:bodyPr wrap="none" lIns="91250" tIns="45644" rIns="91250" bIns="45644">
            <a:spAutoFit/>
          </a:bodyPr>
          <a:lstStyle/>
          <a:p>
            <a:pPr algn="ctr"/>
            <a:r>
              <a:rPr lang="en-US" altLang="ko-K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owcard Gothic" pitchFamily="82" charset="0"/>
              </a:rPr>
              <a:t>Ciao</a:t>
            </a:r>
            <a:endParaRPr lang="it-IT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howcard Gothic" pitchFamily="8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2780930"/>
            <a:ext cx="3923928" cy="2969907"/>
          </a:xfrm>
          <a:prstGeom prst="rect">
            <a:avLst/>
          </a:prstGeom>
        </p:spPr>
        <p:txBody>
          <a:bodyPr wrap="square" lIns="91250" tIns="45644" rIns="91250" bIns="45644">
            <a:spAutoFit/>
          </a:bodyPr>
          <a:lstStyle/>
          <a:p>
            <a:pPr defTabSz="507006">
              <a:lnSpc>
                <a:spcPct val="104000"/>
              </a:lnSpc>
            </a:pP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Da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me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stessa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e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dalla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mia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vita non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voglio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nient'altro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mi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piaccio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così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. Sono una persona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alquanto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semplice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non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sento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il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bisogno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né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di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essere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al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centro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dell'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attenzione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né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di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eccellere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in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tutto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quello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che </a:t>
            </a:r>
            <a:r>
              <a:rPr lang="en-US" altLang="ko-KR" sz="20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faccio</a:t>
            </a:r>
            <a:r>
              <a:rPr lang="en-US" altLang="ko-KR" sz="2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.</a:t>
            </a:r>
            <a:endParaRPr lang="ko-KR" altLang="en-US" sz="2000" b="1" cap="all" dirty="0" smtClean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haroni" pitchFamily="2" charset="-79"/>
              <a:ea typeface="DotumChe" pitchFamily="49" charset="-127"/>
              <a:cs typeface="Aharoni" pitchFamily="2" charset="-79"/>
            </a:endParaRPr>
          </a:p>
        </p:txBody>
      </p:sp>
      <p:pic>
        <p:nvPicPr>
          <p:cNvPr id="6" name="122 Angelo Branduardi - Si può fare - ClubMusic80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38"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 6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992888" cy="743555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17" tIns="45566" rIns="91117" bIns="45566" anchor="b">
            <a:noAutofit/>
          </a:bodyPr>
          <a:lstStyle/>
          <a:p>
            <a:pPr defTabSz="506148">
              <a:lnSpc>
                <a:spcPct val="104000"/>
              </a:lnSpc>
            </a:pPr>
            <a:r>
              <a:rPr lang="en-US" altLang="ko-KR" dirty="0">
                <a:solidFill>
                  <a:srgbClr val="002060"/>
                </a:solidFill>
                <a:latin typeface="Showcard Gothic" pitchFamily="82" charset="0"/>
              </a:rPr>
              <a:t>PRESENTO LA MIA SCUOLA</a:t>
            </a:r>
            <a:endParaRPr lang="ko-KR" altLang="en-US" dirty="0">
              <a:solidFill>
                <a:srgbClr val="002060"/>
              </a:solidFill>
              <a:latin typeface="Showcard Gothic" pitchFamily="82" charset="0"/>
            </a:endParaRPr>
          </a:p>
        </p:txBody>
      </p:sp>
      <p:sp>
        <p:nvSpPr>
          <p:cNvPr id="7" name="Rect 7"/>
          <p:cNvSpPr>
            <a:spLocks noGrp="1" noChangeArrowheads="1"/>
          </p:cNvSpPr>
          <p:nvPr>
            <p:ph type="body"/>
          </p:nvPr>
        </p:nvSpPr>
        <p:spPr>
          <a:xfrm>
            <a:off x="323530" y="836712"/>
            <a:ext cx="8568952" cy="3240360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17" tIns="45566" rIns="91117" bIns="45566" anchor="t">
            <a:normAutofit/>
          </a:bodyPr>
          <a:lstStyle/>
          <a:p>
            <a:pPr algn="just" defTabSz="506200">
              <a:lnSpc>
                <a:spcPct val="104000"/>
              </a:lnSpc>
            </a:pPr>
            <a:r>
              <a:rPr lang="en-US" altLang="ko-KR" sz="2400" dirty="0">
                <a:latin typeface="Tempus Sans ITC" pitchFamily="82" charset="0"/>
              </a:rPr>
              <a:t>Abbiamo </a:t>
            </a:r>
            <a:r>
              <a:rPr lang="en-US" altLang="ko-KR" sz="2400" dirty="0" err="1">
                <a:latin typeface="Tempus Sans ITC" pitchFamily="82" charset="0"/>
              </a:rPr>
              <a:t>dieci</a:t>
            </a:r>
            <a:r>
              <a:rPr lang="en-US" altLang="ko-KR" sz="2400" dirty="0">
                <a:latin typeface="Tempus Sans ITC" pitchFamily="82" charset="0"/>
              </a:rPr>
              <a:t> professori che ci insegnano non solo le </a:t>
            </a:r>
            <a:r>
              <a:rPr lang="en-US" altLang="ko-KR" sz="2400" dirty="0" err="1">
                <a:latin typeface="Tempus Sans ITC" pitchFamily="82" charset="0"/>
              </a:rPr>
              <a:t>loro</a:t>
            </a:r>
            <a:r>
              <a:rPr lang="en-US" altLang="ko-KR" sz="2400" dirty="0">
                <a:latin typeface="Tempus Sans ITC" pitchFamily="82" charset="0"/>
              </a:rPr>
              <a:t> materie, ma anche lezioni di vita che ci </a:t>
            </a:r>
            <a:r>
              <a:rPr lang="en-US" altLang="ko-KR" sz="2400" dirty="0" err="1">
                <a:latin typeface="Tempus Sans ITC" pitchFamily="82" charset="0"/>
              </a:rPr>
              <a:t>servono</a:t>
            </a:r>
            <a:r>
              <a:rPr lang="en-US" altLang="ko-KR" sz="2400" dirty="0">
                <a:latin typeface="Tempus Sans ITC" pitchFamily="82" charset="0"/>
              </a:rPr>
              <a:t> </a:t>
            </a:r>
            <a:r>
              <a:rPr lang="en-US" altLang="ko-KR" sz="2400" dirty="0" err="1">
                <a:latin typeface="Tempus Sans ITC" pitchFamily="82" charset="0"/>
              </a:rPr>
              <a:t>anche</a:t>
            </a:r>
            <a:r>
              <a:rPr lang="en-US" altLang="ko-KR" sz="2400" dirty="0">
                <a:latin typeface="Tempus Sans ITC" pitchFamily="82" charset="0"/>
              </a:rPr>
              <a:t> per </a:t>
            </a:r>
            <a:r>
              <a:rPr lang="en-US" altLang="ko-KR" sz="2400" dirty="0" err="1">
                <a:latin typeface="Tempus Sans ITC" pitchFamily="82" charset="0"/>
              </a:rPr>
              <a:t>il</a:t>
            </a:r>
            <a:r>
              <a:rPr lang="en-US" altLang="ko-KR" sz="2400" dirty="0">
                <a:latin typeface="Tempus Sans ITC" pitchFamily="82" charset="0"/>
              </a:rPr>
              <a:t>  futuro. Dei nostri insegnanti alcuni sono buoni e </a:t>
            </a:r>
            <a:r>
              <a:rPr lang="en-US" altLang="ko-KR" sz="2400" dirty="0" err="1">
                <a:latin typeface="Tempus Sans ITC" pitchFamily="82" charset="0"/>
              </a:rPr>
              <a:t>comprensivi</a:t>
            </a:r>
            <a:r>
              <a:rPr lang="en-US" altLang="ko-KR" sz="2400" dirty="0">
                <a:latin typeface="Tempus Sans ITC" pitchFamily="82" charset="0"/>
              </a:rPr>
              <a:t>, altri lo sono meno, ma tutti ci insegnano tanto.</a:t>
            </a:r>
            <a:endParaRPr lang="ko-KR" altLang="en-US" sz="2400" dirty="0">
              <a:latin typeface="Tempus Sans ITC" pitchFamily="82" charset="0"/>
            </a:endParaRPr>
          </a:p>
          <a:p>
            <a:pPr algn="l" defTabSz="506200">
              <a:lnSpc>
                <a:spcPct val="104000"/>
              </a:lnSpc>
            </a:pPr>
            <a:r>
              <a:rPr lang="en-US" altLang="ko-KR" sz="2400" dirty="0">
                <a:latin typeface="Tempus Sans ITC" pitchFamily="82" charset="0"/>
              </a:rPr>
              <a:t>Frequento questo istituto dalla prima </a:t>
            </a:r>
            <a:r>
              <a:rPr lang="en-US" altLang="ko-KR" sz="2400" dirty="0" err="1">
                <a:latin typeface="Tempus Sans ITC" pitchFamily="82" charset="0"/>
              </a:rPr>
              <a:t>elementare</a:t>
            </a:r>
            <a:r>
              <a:rPr lang="en-US" altLang="ko-KR" sz="2400" dirty="0">
                <a:latin typeface="Tempus Sans ITC" pitchFamily="82" charset="0"/>
              </a:rPr>
              <a:t>, all' inizio eravamo in 26 in una classe, poi in </a:t>
            </a:r>
            <a:r>
              <a:rPr lang="en-US" altLang="ko-KR" sz="2400" dirty="0" err="1">
                <a:latin typeface="Tempus Sans ITC" pitchFamily="82" charset="0"/>
              </a:rPr>
              <a:t>seconda</a:t>
            </a:r>
            <a:r>
              <a:rPr lang="en-US" altLang="ko-KR" sz="2400" dirty="0">
                <a:latin typeface="Tempus Sans ITC" pitchFamily="82" charset="0"/>
              </a:rPr>
              <a:t> media siamo </a:t>
            </a:r>
            <a:r>
              <a:rPr lang="en-US" altLang="ko-KR" sz="2400" dirty="0" err="1">
                <a:latin typeface="Tempus Sans ITC" pitchFamily="82" charset="0"/>
              </a:rPr>
              <a:t>diventati</a:t>
            </a:r>
            <a:r>
              <a:rPr lang="en-US" altLang="ko-KR" sz="2400" dirty="0">
                <a:latin typeface="Tempus Sans ITC" pitchFamily="82" charset="0"/>
              </a:rPr>
              <a:t> 28 con l' arrivo di due ragazzi, ora in </a:t>
            </a:r>
            <a:r>
              <a:rPr lang="en-US" altLang="ko-KR" sz="2400" dirty="0" err="1">
                <a:latin typeface="Tempus Sans ITC" pitchFamily="82" charset="0"/>
              </a:rPr>
              <a:t>terza</a:t>
            </a:r>
            <a:r>
              <a:rPr lang="en-US" altLang="ko-KR" sz="2400" dirty="0">
                <a:latin typeface="Tempus Sans ITC" pitchFamily="82" charset="0"/>
              </a:rPr>
              <a:t> siamo </a:t>
            </a:r>
            <a:r>
              <a:rPr lang="en-US" altLang="ko-KR" sz="2400" dirty="0" err="1">
                <a:latin typeface="Tempus Sans ITC" pitchFamily="82" charset="0"/>
              </a:rPr>
              <a:t>addirittura</a:t>
            </a:r>
            <a:r>
              <a:rPr lang="en-US" altLang="ko-KR" sz="2400" dirty="0">
                <a:latin typeface="Tempus Sans ITC" pitchFamily="82" charset="0"/>
              </a:rPr>
              <a:t> 30, ma divisi in due </a:t>
            </a:r>
            <a:r>
              <a:rPr lang="en-US" altLang="ko-KR" sz="2400" dirty="0" err="1">
                <a:latin typeface="Tempus Sans ITC" pitchFamily="82" charset="0"/>
              </a:rPr>
              <a:t>classi</a:t>
            </a:r>
            <a:r>
              <a:rPr lang="en-US" altLang="ko-KR" sz="2400" dirty="0">
                <a:latin typeface="Tempus Sans ITC" pitchFamily="82" charset="0"/>
              </a:rPr>
              <a:t> </a:t>
            </a:r>
            <a:r>
              <a:rPr lang="en-US" altLang="ko-KR" sz="2400" dirty="0" err="1">
                <a:latin typeface="Tempus Sans ITC" pitchFamily="82" charset="0"/>
              </a:rPr>
              <a:t>di</a:t>
            </a:r>
            <a:r>
              <a:rPr lang="en-US" altLang="ko-KR" sz="2400" dirty="0">
                <a:latin typeface="Tempus Sans ITC" pitchFamily="82" charset="0"/>
              </a:rPr>
              <a:t> 15 ragazzi.</a:t>
            </a:r>
            <a:endParaRPr lang="ko-KR" altLang="en-US" sz="2400" dirty="0">
              <a:latin typeface="Tempus Sans ITC" pitchFamily="82" charset="0"/>
            </a:endParaRPr>
          </a:p>
          <a:p>
            <a:pPr algn="l" defTabSz="506200">
              <a:lnSpc>
                <a:spcPct val="104000"/>
              </a:lnSpc>
            </a:pPr>
            <a:endParaRPr lang="ko-KR" altLang="en-US" sz="1900" dirty="0">
              <a:latin typeface="Times New Roman" charset="0"/>
            </a:endParaRPr>
          </a:p>
        </p:txBody>
      </p:sp>
      <p:pic>
        <p:nvPicPr>
          <p:cNvPr id="9" name="Picture 2" descr="/storage/emulated/0/.polaris_temp/fImage88324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3975286"/>
            <a:ext cx="5040560" cy="2665701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</p:spTree>
  </p:cSld>
  <p:clrMapOvr>
    <a:masterClrMapping/>
  </p:clrMapOvr>
  <p:transition spd="slow" advClick="0" advTm="13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07" y="266504"/>
            <a:ext cx="8686324" cy="1143423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26" tIns="45571" rIns="91126" bIns="45571" anchor="ctr">
            <a:normAutofit fontScale="90000"/>
          </a:bodyPr>
          <a:lstStyle/>
          <a:p>
            <a:pPr defTabSz="506252">
              <a:lnSpc>
                <a:spcPct val="104000"/>
              </a:lnSpc>
            </a:pPr>
            <a:r>
              <a:rPr lang="en-US" altLang="ko-KR" dirty="0">
                <a:latin typeface="Snap ITC" pitchFamily="82" charset="0"/>
              </a:rPr>
              <a:t>LA MIA VECCHIA SCUOLA ERA</a:t>
            </a:r>
            <a:endParaRPr lang="ko-KR" altLang="en-US" dirty="0">
              <a:latin typeface="Snap ITC" pitchFamily="82" charset="0"/>
            </a:endParaRPr>
          </a:p>
        </p:txBody>
      </p:sp>
      <p:sp>
        <p:nvSpPr>
          <p:cNvPr id="3" name="Rect 3"/>
          <p:cNvSpPr>
            <a:spLocks noGrp="1" noChangeArrowheads="1"/>
          </p:cNvSpPr>
          <p:nvPr>
            <p:ph idx="4294967295"/>
          </p:nvPr>
        </p:nvSpPr>
        <p:spPr>
          <a:xfrm>
            <a:off x="467544" y="1268776"/>
            <a:ext cx="4041743" cy="5062959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26" tIns="45571" rIns="91126" bIns="45571" anchor="t">
            <a:normAutofit/>
          </a:bodyPr>
          <a:lstStyle/>
          <a:p>
            <a:pPr marL="0" indent="0" defTabSz="506252">
              <a:lnSpc>
                <a:spcPct val="106000"/>
              </a:lnSpc>
              <a:spcBef>
                <a:spcPts val="0"/>
              </a:spcBef>
              <a:buNone/>
            </a:pPr>
            <a:r>
              <a:rPr lang="en-US" altLang="ko-KR" sz="2800" dirty="0">
                <a:latin typeface="Nyala" pitchFamily="2" charset="0"/>
              </a:rPr>
              <a:t>La </a:t>
            </a:r>
            <a:r>
              <a:rPr lang="en-US" altLang="ko-KR" sz="2800" dirty="0" err="1">
                <a:latin typeface="Nyala" pitchFamily="2" charset="0"/>
              </a:rPr>
              <a:t>mia</a:t>
            </a:r>
            <a:r>
              <a:rPr lang="en-US" altLang="ko-KR" sz="2800" dirty="0">
                <a:latin typeface="Nyala" pitchFamily="2" charset="0"/>
              </a:rPr>
              <a:t> </a:t>
            </a:r>
            <a:r>
              <a:rPr lang="en-US" altLang="ko-KR" sz="2800" dirty="0" err="1">
                <a:latin typeface="Nyala" pitchFamily="2" charset="0"/>
              </a:rPr>
              <a:t>vecchia</a:t>
            </a:r>
            <a:r>
              <a:rPr lang="en-US" altLang="ko-KR" sz="2800" dirty="0">
                <a:latin typeface="Nyala" pitchFamily="2" charset="0"/>
              </a:rPr>
              <a:t> </a:t>
            </a:r>
            <a:r>
              <a:rPr lang="en-US" altLang="ko-KR" sz="2800" dirty="0" err="1">
                <a:latin typeface="Nyala" pitchFamily="2" charset="0"/>
              </a:rPr>
              <a:t>scuola</a:t>
            </a:r>
            <a:r>
              <a:rPr lang="en-US" altLang="ko-KR" sz="2800" dirty="0">
                <a:latin typeface="Nyala" pitchFamily="2" charset="0"/>
              </a:rPr>
              <a:t>, a </a:t>
            </a:r>
            <a:r>
              <a:rPr lang="en-US" altLang="ko-KR" sz="2800" dirty="0" err="1">
                <a:latin typeface="Nyala" pitchFamily="2" charset="0"/>
              </a:rPr>
              <a:t>Zungoli</a:t>
            </a:r>
            <a:r>
              <a:rPr lang="en-US" altLang="ko-KR" sz="2800" dirty="0">
                <a:latin typeface="Nyala" pitchFamily="2" charset="0"/>
              </a:rPr>
              <a:t>, non è </a:t>
            </a:r>
            <a:r>
              <a:rPr lang="en-US" altLang="ko-KR" sz="2800" dirty="0" err="1">
                <a:latin typeface="Nyala" pitchFamily="2" charset="0"/>
              </a:rPr>
              <a:t>né</a:t>
            </a:r>
            <a:r>
              <a:rPr lang="en-US" altLang="ko-KR" sz="2800" dirty="0">
                <a:latin typeface="Nyala" pitchFamily="2" charset="0"/>
              </a:rPr>
              <a:t> grande e </a:t>
            </a:r>
            <a:r>
              <a:rPr lang="en-US" altLang="ko-KR" sz="2800" dirty="0" err="1">
                <a:latin typeface="Nyala" pitchFamily="2" charset="0"/>
              </a:rPr>
              <a:t>né</a:t>
            </a:r>
            <a:r>
              <a:rPr lang="en-US" altLang="ko-KR" sz="2800" dirty="0">
                <a:latin typeface="Nyala" pitchFamily="2" charset="0"/>
              </a:rPr>
              <a:t> </a:t>
            </a:r>
            <a:r>
              <a:rPr lang="en-US" altLang="ko-KR" sz="2800" dirty="0" err="1">
                <a:latin typeface="Nyala" pitchFamily="2" charset="0"/>
              </a:rPr>
              <a:t>piccola</a:t>
            </a:r>
            <a:r>
              <a:rPr lang="en-US" altLang="ko-KR" sz="2800" dirty="0">
                <a:latin typeface="Nyala" pitchFamily="2" charset="0"/>
              </a:rPr>
              <a:t>, però non ospita la scuola elementare. Noi avevamo solo </a:t>
            </a:r>
            <a:r>
              <a:rPr lang="en-US" altLang="ko-KR" sz="2800" dirty="0" err="1">
                <a:latin typeface="Nyala" pitchFamily="2" charset="0"/>
              </a:rPr>
              <a:t>tre</a:t>
            </a:r>
            <a:r>
              <a:rPr lang="en-US" altLang="ko-KR" sz="2800" dirty="0">
                <a:latin typeface="Nyala" pitchFamily="2" charset="0"/>
              </a:rPr>
              <a:t> classi e una </a:t>
            </a:r>
            <a:r>
              <a:rPr lang="en-US" altLang="ko-KR" sz="2800" dirty="0" err="1">
                <a:latin typeface="Nyala" pitchFamily="2" charset="0"/>
              </a:rPr>
              <a:t>sezione</a:t>
            </a:r>
            <a:r>
              <a:rPr lang="en-US" altLang="ko-KR" sz="2800" dirty="0">
                <a:latin typeface="Nyala" pitchFamily="2" charset="0"/>
              </a:rPr>
              <a:t>. La mia classe era la </a:t>
            </a:r>
            <a:r>
              <a:rPr lang="en-US" altLang="ko-KR" sz="2800" dirty="0" err="1">
                <a:latin typeface="Nyala" pitchFamily="2" charset="0"/>
              </a:rPr>
              <a:t>più</a:t>
            </a:r>
            <a:r>
              <a:rPr lang="en-US" altLang="ko-KR" sz="2800" dirty="0">
                <a:latin typeface="Nyala" pitchFamily="2" charset="0"/>
              </a:rPr>
              <a:t> </a:t>
            </a:r>
            <a:r>
              <a:rPr lang="en-US" altLang="ko-KR" sz="2800" dirty="0" err="1">
                <a:latin typeface="Nyala" pitchFamily="2" charset="0"/>
              </a:rPr>
              <a:t>numerosa</a:t>
            </a:r>
            <a:r>
              <a:rPr lang="en-US" altLang="ko-KR" sz="2800" dirty="0">
                <a:latin typeface="Nyala" pitchFamily="2" charset="0"/>
              </a:rPr>
              <a:t>, </a:t>
            </a:r>
            <a:r>
              <a:rPr lang="en-US" altLang="ko-KR" sz="2800" dirty="0" err="1">
                <a:latin typeface="Nyala" pitchFamily="2" charset="0"/>
              </a:rPr>
              <a:t>eravamo</a:t>
            </a:r>
            <a:r>
              <a:rPr lang="en-US" altLang="ko-KR" sz="2800" dirty="0">
                <a:latin typeface="Nyala" pitchFamily="2" charset="0"/>
              </a:rPr>
              <a:t> </a:t>
            </a:r>
            <a:r>
              <a:rPr lang="en-US" altLang="ko-KR" sz="2800" dirty="0" err="1">
                <a:latin typeface="Nyala" pitchFamily="2" charset="0"/>
              </a:rPr>
              <a:t>dodici</a:t>
            </a:r>
            <a:r>
              <a:rPr lang="en-US" altLang="ko-KR" sz="2800" dirty="0">
                <a:latin typeface="Nyala" pitchFamily="2" charset="0"/>
              </a:rPr>
              <a:t> </a:t>
            </a:r>
            <a:r>
              <a:rPr lang="en-US" altLang="ko-KR" sz="2800" dirty="0" err="1">
                <a:latin typeface="Nyala" pitchFamily="2" charset="0"/>
              </a:rPr>
              <a:t>ragazzi</a:t>
            </a:r>
            <a:r>
              <a:rPr lang="en-US" altLang="ko-KR" sz="2800" dirty="0">
                <a:latin typeface="Nyala" pitchFamily="2" charset="0"/>
              </a:rPr>
              <a:t>. La prima media </a:t>
            </a:r>
            <a:r>
              <a:rPr lang="en-US" altLang="ko-KR" sz="2800" dirty="0" err="1">
                <a:latin typeface="Nyala" pitchFamily="2" charset="0"/>
              </a:rPr>
              <a:t>erano</a:t>
            </a:r>
            <a:r>
              <a:rPr lang="en-US" altLang="ko-KR" sz="2800" dirty="0">
                <a:latin typeface="Nyala" pitchFamily="2" charset="0"/>
              </a:rPr>
              <a:t> </a:t>
            </a:r>
            <a:r>
              <a:rPr lang="en-US" altLang="ko-KR" sz="2800" dirty="0" err="1">
                <a:latin typeface="Nyala" pitchFamily="2" charset="0"/>
              </a:rPr>
              <a:t>cinque</a:t>
            </a:r>
            <a:r>
              <a:rPr lang="en-US" altLang="ko-KR" sz="2800" dirty="0">
                <a:latin typeface="Nyala" pitchFamily="2" charset="0"/>
              </a:rPr>
              <a:t> bambini, infatti facevano la </a:t>
            </a:r>
            <a:r>
              <a:rPr lang="en-US" altLang="ko-KR" sz="2800" dirty="0" err="1">
                <a:latin typeface="Nyala" pitchFamily="2" charset="0"/>
              </a:rPr>
              <a:t>pluriclasse</a:t>
            </a:r>
            <a:r>
              <a:rPr lang="en-US" altLang="ko-KR" sz="2800" dirty="0">
                <a:latin typeface="Nyala" pitchFamily="2" charset="0"/>
              </a:rPr>
              <a:t>.</a:t>
            </a:r>
            <a:endParaRPr lang="ko-KR" altLang="en-US" sz="2800" dirty="0">
              <a:latin typeface="Nyala" pitchFamily="2" charset="0"/>
            </a:endParaRPr>
          </a:p>
        </p:txBody>
      </p:sp>
      <p:sp>
        <p:nvSpPr>
          <p:cNvPr id="4" name="Rect 4"/>
          <p:cNvSpPr>
            <a:spLocks noGrp="1" noChangeArrowheads="1"/>
          </p:cNvSpPr>
          <p:nvPr>
            <p:ph idx="4294967295"/>
          </p:nvPr>
        </p:nvSpPr>
        <p:spPr>
          <a:xfrm>
            <a:off x="4644598" y="1600411"/>
            <a:ext cx="4041743" cy="4525519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26" tIns="45571" rIns="91126" bIns="45571" anchor="t"/>
          <a:lstStyle/>
          <a:p>
            <a:pPr marL="0" indent="0" defTabSz="506252">
              <a:lnSpc>
                <a:spcPct val="104000"/>
              </a:lnSpc>
              <a:spcBef>
                <a:spcPts val="0"/>
              </a:spcBef>
              <a:buNone/>
            </a:pPr>
            <a:endParaRPr lang="ko-KR" altLang="en-US" sz="2800" dirty="0">
              <a:latin typeface="Times New Roman" charset="0"/>
            </a:endParaRPr>
          </a:p>
        </p:txBody>
      </p:sp>
      <p:pic>
        <p:nvPicPr>
          <p:cNvPr id="5" name="Picture 1" descr="/storage/emulated/0/.polaris_temp/fImage80935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882" y="1344644"/>
            <a:ext cx="4097343" cy="5306382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6" name="Rettangolo 5"/>
          <p:cNvSpPr/>
          <p:nvPr/>
        </p:nvSpPr>
        <p:spPr>
          <a:xfrm>
            <a:off x="539568" y="5949280"/>
            <a:ext cx="5964903" cy="707886"/>
          </a:xfrm>
          <a:prstGeom prst="rect">
            <a:avLst/>
          </a:prstGeom>
          <a:noFill/>
        </p:spPr>
        <p:txBody>
          <a:bodyPr wrap="none" lIns="91280" tIns="45656" rIns="91280" bIns="45656">
            <a:spAutoFit/>
          </a:bodyPr>
          <a:lstStyle/>
          <a:p>
            <a:pPr algn="ctr"/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FRANCESCO FILOMENA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5842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503" y="548680"/>
            <a:ext cx="4085497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437" y="5589240"/>
            <a:ext cx="1690614" cy="1268760"/>
          </a:xfrm>
          <a:prstGeom prst="rect">
            <a:avLst/>
          </a:prstGeom>
          <a:noFill/>
        </p:spPr>
      </p:pic>
      <p:sp>
        <p:nvSpPr>
          <p:cNvPr id="3" name="Rect 3"/>
          <p:cNvSpPr>
            <a:spLocks noGrp="1" noChangeArrowheads="1"/>
          </p:cNvSpPr>
          <p:nvPr>
            <p:ph idx="4294967295"/>
          </p:nvPr>
        </p:nvSpPr>
        <p:spPr>
          <a:xfrm>
            <a:off x="467544" y="1925883"/>
            <a:ext cx="8136904" cy="4887493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35" tIns="45576" rIns="91135" bIns="45576" anchor="t">
            <a:normAutofit fontScale="92500" lnSpcReduction="10000"/>
          </a:bodyPr>
          <a:lstStyle/>
          <a:p>
            <a:pPr marL="0" indent="0" defTabSz="506304">
              <a:lnSpc>
                <a:spcPct val="106000"/>
              </a:lnSpc>
              <a:spcBef>
                <a:spcPts val="0"/>
              </a:spcBef>
              <a:buNone/>
            </a:pPr>
            <a:r>
              <a:rPr lang="en-US" altLang="ko-KR" sz="2800" dirty="0">
                <a:latin typeface="Times New Roman" charset="0"/>
              </a:rPr>
              <a:t>                                </a:t>
            </a:r>
          </a:p>
          <a:p>
            <a:pPr marL="0" indent="0" defTabSz="506304">
              <a:lnSpc>
                <a:spcPct val="106000"/>
              </a:lnSpc>
              <a:spcBef>
                <a:spcPts val="0"/>
              </a:spcBef>
              <a:buNone/>
            </a:pPr>
            <a:r>
              <a:rPr lang="en-US" altLang="ko-KR" sz="2800" dirty="0" err="1" smtClean="0">
                <a:latin typeface="Times New Roman" charset="0"/>
              </a:rPr>
              <a:t>sono</a:t>
            </a:r>
            <a:r>
              <a:rPr lang="en-US" altLang="ko-KR" sz="2800" dirty="0" smtClean="0">
                <a:latin typeface="Times New Roman" charset="0"/>
              </a:rPr>
              <a:t> </a:t>
            </a:r>
            <a:r>
              <a:rPr lang="en-US" altLang="ko-KR" sz="2800" dirty="0">
                <a:latin typeface="Times New Roman" charset="0"/>
              </a:rPr>
              <a:t>Francesca e frequento la </a:t>
            </a:r>
            <a:r>
              <a:rPr lang="en-US" altLang="ko-KR" sz="2800" dirty="0" err="1">
                <a:latin typeface="Times New Roman" charset="0"/>
              </a:rPr>
              <a:t>Scuola</a:t>
            </a:r>
            <a:r>
              <a:rPr lang="en-US" altLang="ko-KR" sz="2800" dirty="0">
                <a:latin typeface="Times New Roman" charset="0"/>
              </a:rPr>
              <a:t> secondaria di I grado a </a:t>
            </a:r>
            <a:r>
              <a:rPr lang="en-US" altLang="ko-KR" sz="2800" dirty="0" err="1">
                <a:latin typeface="Times New Roman" charset="0"/>
              </a:rPr>
              <a:t>Calitri</a:t>
            </a:r>
            <a:r>
              <a:rPr lang="en-US" altLang="ko-KR" sz="2800" dirty="0">
                <a:latin typeface="Times New Roman" charset="0"/>
              </a:rPr>
              <a:t>.</a:t>
            </a:r>
            <a:endParaRPr lang="ko-KR" altLang="en-US" sz="2800" dirty="0">
              <a:latin typeface="Times New Roman" charset="0"/>
            </a:endParaRPr>
          </a:p>
          <a:p>
            <a:pPr marL="0" indent="0" algn="just" defTabSz="506304">
              <a:lnSpc>
                <a:spcPct val="106000"/>
              </a:lnSpc>
              <a:spcBef>
                <a:spcPts val="0"/>
              </a:spcBef>
              <a:buNone/>
            </a:pPr>
            <a:r>
              <a:rPr lang="en-US" altLang="ko-KR" sz="2800" dirty="0">
                <a:latin typeface="Times New Roman" charset="0"/>
              </a:rPr>
              <a:t>Mi sono trasferita da </a:t>
            </a:r>
            <a:r>
              <a:rPr lang="en-US" altLang="ko-KR" sz="2800" dirty="0" err="1">
                <a:latin typeface="Times New Roman" charset="0"/>
              </a:rPr>
              <a:t>Rapone</a:t>
            </a:r>
            <a:r>
              <a:rPr lang="en-US" altLang="ko-KR" sz="2800" dirty="0">
                <a:latin typeface="Times New Roman" charset="0"/>
              </a:rPr>
              <a:t> a Calitri quasi a fine anno </a:t>
            </a:r>
            <a:r>
              <a:rPr lang="en-US" altLang="ko-KR" sz="2800" dirty="0" err="1">
                <a:latin typeface="Times New Roman" charset="0"/>
              </a:rPr>
              <a:t>scolastico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della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seconda</a:t>
            </a:r>
            <a:r>
              <a:rPr lang="en-US" altLang="ko-KR" sz="2800" dirty="0">
                <a:latin typeface="Times New Roman" charset="0"/>
              </a:rPr>
              <a:t> media. </a:t>
            </a:r>
            <a:r>
              <a:rPr lang="en-US" altLang="ko-KR" sz="2800" dirty="0" err="1">
                <a:latin typeface="Times New Roman" charset="0"/>
              </a:rPr>
              <a:t>Appena</a:t>
            </a:r>
            <a:r>
              <a:rPr lang="en-US" altLang="ko-KR" sz="2800" dirty="0">
                <a:latin typeface="Times New Roman" charset="0"/>
              </a:rPr>
              <a:t> sono arrivata ho visto </a:t>
            </a:r>
            <a:r>
              <a:rPr lang="en-US" altLang="ko-KR" sz="2800" dirty="0" err="1">
                <a:latin typeface="Times New Roman" charset="0"/>
              </a:rPr>
              <a:t>tutti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i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miei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amici</a:t>
            </a:r>
            <a:r>
              <a:rPr lang="en-US" altLang="ko-KR" sz="2800" dirty="0">
                <a:latin typeface="Times New Roman" charset="0"/>
              </a:rPr>
              <a:t>, ma poi è </a:t>
            </a:r>
            <a:r>
              <a:rPr lang="en-US" altLang="ko-KR" sz="2800" dirty="0" err="1">
                <a:latin typeface="Times New Roman" charset="0"/>
              </a:rPr>
              <a:t>suonata</a:t>
            </a:r>
            <a:r>
              <a:rPr lang="en-US" altLang="ko-KR" sz="2800" dirty="0">
                <a:latin typeface="Times New Roman" charset="0"/>
              </a:rPr>
              <a:t> la </a:t>
            </a:r>
            <a:r>
              <a:rPr lang="en-US" altLang="ko-KR" sz="2800" dirty="0" err="1">
                <a:latin typeface="Times New Roman" charset="0"/>
              </a:rPr>
              <a:t>campanella</a:t>
            </a:r>
            <a:r>
              <a:rPr lang="en-US" altLang="ko-KR" sz="2800" dirty="0">
                <a:latin typeface="Times New Roman" charset="0"/>
              </a:rPr>
              <a:t> e siamo entrati tutti in classe. Mi sono seduta vicino ad </a:t>
            </a:r>
            <a:r>
              <a:rPr lang="en-US" altLang="ko-KR" sz="2800" dirty="0" err="1">
                <a:latin typeface="Times New Roman" charset="0"/>
              </a:rPr>
              <a:t>Emiley</a:t>
            </a:r>
            <a:r>
              <a:rPr lang="en-US" altLang="ko-KR" sz="2800" dirty="0">
                <a:latin typeface="Times New Roman" charset="0"/>
              </a:rPr>
              <a:t> che era una </a:t>
            </a:r>
            <a:r>
              <a:rPr lang="en-US" altLang="ko-KR" sz="2800" dirty="0" err="1">
                <a:latin typeface="Times New Roman" charset="0"/>
              </a:rPr>
              <a:t>nuova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compagna</a:t>
            </a:r>
            <a:r>
              <a:rPr lang="en-US" altLang="ko-KR" sz="2800" dirty="0">
                <a:latin typeface="Times New Roman" charset="0"/>
              </a:rPr>
              <a:t> per me, ma poi ho fatto subito amicizia.</a:t>
            </a:r>
            <a:endParaRPr lang="ko-KR" altLang="en-US" sz="2800" dirty="0">
              <a:latin typeface="Times New Roman" charset="0"/>
            </a:endParaRPr>
          </a:p>
          <a:p>
            <a:pPr marL="0" indent="0" defTabSz="506304">
              <a:lnSpc>
                <a:spcPct val="106000"/>
              </a:lnSpc>
              <a:spcBef>
                <a:spcPts val="0"/>
              </a:spcBef>
              <a:buNone/>
            </a:pPr>
            <a:r>
              <a:rPr lang="en-US" altLang="ko-KR" sz="2800" dirty="0" err="1">
                <a:latin typeface="Times New Roman" charset="0"/>
              </a:rPr>
              <a:t>Giorno</a:t>
            </a:r>
            <a:r>
              <a:rPr lang="en-US" altLang="ko-KR" sz="2800" dirty="0">
                <a:latin typeface="Times New Roman" charset="0"/>
              </a:rPr>
              <a:t> dopo giorno è finita la scuola. </a:t>
            </a:r>
            <a:endParaRPr lang="ko-KR" altLang="en-US" sz="2800" dirty="0">
              <a:latin typeface="Times New Roman" charset="0"/>
            </a:endParaRPr>
          </a:p>
          <a:p>
            <a:pPr marL="0" indent="0" defTabSz="506304">
              <a:lnSpc>
                <a:spcPct val="106000"/>
              </a:lnSpc>
              <a:spcBef>
                <a:spcPts val="0"/>
              </a:spcBef>
              <a:buNone/>
            </a:pPr>
            <a:r>
              <a:rPr lang="en-US" altLang="ko-KR" sz="2800" dirty="0" err="1">
                <a:latin typeface="Times New Roman" charset="0"/>
              </a:rPr>
              <a:t>Oggi</a:t>
            </a:r>
            <a:r>
              <a:rPr lang="en-US" altLang="ko-KR" sz="2800" dirty="0">
                <a:latin typeface="Times New Roman" charset="0"/>
              </a:rPr>
              <a:t>  è il </a:t>
            </a:r>
            <a:r>
              <a:rPr lang="en-US" altLang="ko-KR" sz="2800" dirty="0" err="1">
                <a:latin typeface="Times New Roman" charset="0"/>
              </a:rPr>
              <a:t>mio</a:t>
            </a:r>
            <a:r>
              <a:rPr lang="en-US" altLang="ko-KR" sz="2800" dirty="0">
                <a:latin typeface="Times New Roman" charset="0"/>
              </a:rPr>
              <a:t> primo “primo </a:t>
            </a:r>
            <a:r>
              <a:rPr lang="en-US" altLang="ko-KR" sz="2800" dirty="0" err="1">
                <a:latin typeface="Times New Roman" charset="0"/>
              </a:rPr>
              <a:t>giorno</a:t>
            </a:r>
            <a:r>
              <a:rPr lang="en-US" altLang="ko-KR" sz="2800" dirty="0">
                <a:latin typeface="Times New Roman" charset="0"/>
              </a:rPr>
              <a:t>” di scuola qui a Calitri. </a:t>
            </a:r>
          </a:p>
          <a:p>
            <a:pPr marL="0" indent="0" defTabSz="506304">
              <a:lnSpc>
                <a:spcPct val="106000"/>
              </a:lnSpc>
              <a:spcBef>
                <a:spcPts val="0"/>
              </a:spcBef>
              <a:buNone/>
            </a:pPr>
            <a:r>
              <a:rPr lang="en-US" altLang="ko-KR" sz="2800" dirty="0">
                <a:latin typeface="Times New Roman" charset="0"/>
              </a:rPr>
              <a:t>E mi ritrovo di nuovo vicino alla mia amica Emiley.</a:t>
            </a:r>
            <a:endParaRPr lang="ko-KR" altLang="en-US" sz="2800" dirty="0">
              <a:latin typeface="Times New Roman" charset="0"/>
            </a:endParaRPr>
          </a:p>
        </p:txBody>
      </p:sp>
      <p:cxnSp>
        <p:nvCxnSpPr>
          <p:cNvPr id="5" name="Rect 5"/>
          <p:cNvCxnSpPr/>
          <p:nvPr/>
        </p:nvCxnSpPr>
        <p:spPr>
          <a:xfrm flipH="1" flipV="1">
            <a:off x="9002022" y="-634"/>
            <a:ext cx="102058" cy="1268"/>
          </a:xfrm>
          <a:prstGeom prst="line">
            <a:avLst/>
          </a:prstGeom>
          <a:ln w="3175" cap="flat" cmpd="sng">
            <a:solidFill>
              <a:srgbClr val="5B81B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 rot="635196">
            <a:off x="3707904" y="188640"/>
            <a:ext cx="3736844" cy="921623"/>
          </a:xfrm>
          <a:prstGeom prst="rect">
            <a:avLst/>
          </a:prstGeom>
          <a:noFill/>
        </p:spPr>
        <p:txBody>
          <a:bodyPr wrap="none" lIns="91135" tIns="45576" rIns="91135" bIns="45576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Mi presento</a:t>
            </a:r>
            <a:endParaRPr lang="it-IT" sz="54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86852" y="1322571"/>
            <a:ext cx="3677636" cy="522253"/>
          </a:xfrm>
          <a:prstGeom prst="rect">
            <a:avLst/>
          </a:prstGeom>
          <a:noFill/>
        </p:spPr>
        <p:txBody>
          <a:bodyPr wrap="none" lIns="91135" tIns="45576" rIns="91135" bIns="45576">
            <a:spAutoFit/>
          </a:bodyPr>
          <a:lstStyle/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Francesca </a:t>
            </a:r>
            <a:r>
              <a:rPr lang="it-IT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Cappiello</a:t>
            </a:r>
            <a:endParaRPr lang="it-IT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C0066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 rot="20866534">
            <a:off x="2917012" y="1256464"/>
            <a:ext cx="2376264" cy="923314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2" rIns="91420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ner Hand ITC" pitchFamily="66" charset="0"/>
              </a:rPr>
              <a:t>Ciao, </a:t>
            </a:r>
            <a:endParaRPr lang="it-IT" sz="54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iner Hand ITC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8" y="309869"/>
            <a:ext cx="2459766" cy="1844824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2"/>
          <p:cNvSpPr>
            <a:spLocks noGrp="1" noChangeArrowheads="1"/>
          </p:cNvSpPr>
          <p:nvPr>
            <p:ph type="title" idx="4294967295"/>
          </p:nvPr>
        </p:nvSpPr>
        <p:spPr>
          <a:xfrm>
            <a:off x="457676" y="274453"/>
            <a:ext cx="8228648" cy="1143423"/>
          </a:xfrm>
          <a:prstGeom prst="rect">
            <a:avLst/>
          </a:prstGeom>
          <a:ln w="0" cap="flat" cmpd="sng">
            <a:solidFill>
              <a:schemeClr val="bg2"/>
            </a:solidFill>
            <a:prstDash/>
            <a:miter lim="800000"/>
          </a:ln>
        </p:spPr>
        <p:txBody>
          <a:bodyPr wrap="square" lIns="91216" tIns="45614" rIns="91216" bIns="45614" anchor="ctr">
            <a:noAutofit/>
          </a:bodyPr>
          <a:lstStyle/>
          <a:p>
            <a:pPr defTabSz="912610" rtl="0">
              <a:lnSpc>
                <a:spcPct val="104000"/>
              </a:lnSpc>
            </a:pPr>
            <a:r>
              <a:rPr lang="en-US" altLang="ko-KR" b="1" kern="120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+mn-ea"/>
                <a:cs typeface="+mn-cs"/>
              </a:rPr>
              <a:t>Presento la scuola e </a:t>
            </a:r>
            <a:r>
              <a:rPr lang="en-US" altLang="ko-KR" b="1" kern="1200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+mn-ea"/>
                <a:cs typeface="+mn-cs"/>
              </a:rPr>
              <a:t>gli</a:t>
            </a:r>
            <a:r>
              <a:rPr lang="en-US" altLang="ko-KR" b="1" kern="120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+mn-ea"/>
                <a:cs typeface="+mn-cs"/>
              </a:rPr>
              <a:t> </a:t>
            </a:r>
            <a:r>
              <a:rPr lang="en-US" altLang="ko-KR" b="1" kern="1200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+mn-ea"/>
                <a:cs typeface="+mn-cs"/>
              </a:rPr>
              <a:t>insegnanti</a:t>
            </a:r>
            <a:r>
              <a:rPr lang="en-US" altLang="ko-KR" b="1" kern="120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+mn-ea"/>
                <a:cs typeface="+mn-cs"/>
              </a:rPr>
              <a:t> </a:t>
            </a:r>
            <a:endParaRPr lang="ko-KR" altLang="en-US" b="1" kern="120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" name="Rect 3"/>
          <p:cNvSpPr>
            <a:spLocks noGrp="1" noChangeArrowheads="1"/>
          </p:cNvSpPr>
          <p:nvPr>
            <p:ph idx="4294967295"/>
          </p:nvPr>
        </p:nvSpPr>
        <p:spPr>
          <a:xfrm>
            <a:off x="611566" y="1628806"/>
            <a:ext cx="7786732" cy="4524886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216" tIns="45614" rIns="91216" bIns="45614" anchor="t">
            <a:normAutofit lnSpcReduction="10000"/>
          </a:bodyPr>
          <a:lstStyle/>
          <a:p>
            <a:pPr marL="0" indent="0" algn="ctr" defTabSz="506774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800" dirty="0">
                <a:latin typeface="Times New Roman" charset="0"/>
              </a:rPr>
              <a:t>La nostra </a:t>
            </a:r>
            <a:r>
              <a:rPr lang="en-US" altLang="ko-KR" sz="2800" dirty="0" err="1">
                <a:latin typeface="Times New Roman" charset="0"/>
              </a:rPr>
              <a:t>scuola</a:t>
            </a:r>
            <a:r>
              <a:rPr lang="en-US" altLang="ko-KR" sz="2800" dirty="0">
                <a:latin typeface="Times New Roman" charset="0"/>
              </a:rPr>
              <a:t> è molto </a:t>
            </a:r>
            <a:r>
              <a:rPr lang="en-US" altLang="ko-KR" sz="2800" dirty="0" err="1">
                <a:latin typeface="Times New Roman" charset="0"/>
              </a:rPr>
              <a:t>grande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rispetto</a:t>
            </a:r>
            <a:r>
              <a:rPr lang="en-US" altLang="ko-KR" sz="2800" dirty="0">
                <a:latin typeface="Times New Roman" charset="0"/>
              </a:rPr>
              <a:t> a quella che frequentavo a </a:t>
            </a:r>
            <a:r>
              <a:rPr lang="en-US" altLang="ko-KR" sz="2800" dirty="0" err="1">
                <a:latin typeface="Times New Roman" charset="0"/>
              </a:rPr>
              <a:t>Rapone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ed</a:t>
            </a:r>
            <a:r>
              <a:rPr lang="en-US" altLang="ko-KR" sz="2800" dirty="0">
                <a:latin typeface="Times New Roman" charset="0"/>
              </a:rPr>
              <a:t> è </a:t>
            </a:r>
            <a:r>
              <a:rPr lang="en-US" altLang="ko-KR" sz="2800" dirty="0" err="1">
                <a:latin typeface="Times New Roman" charset="0"/>
              </a:rPr>
              <a:t>soprattutto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più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tecnologica</a:t>
            </a:r>
            <a:r>
              <a:rPr lang="en-US" altLang="ko-KR" sz="2800" dirty="0">
                <a:latin typeface="Times New Roman" charset="0"/>
              </a:rPr>
              <a:t>. </a:t>
            </a:r>
          </a:p>
          <a:p>
            <a:pPr marL="0" indent="0" algn="ctr" defTabSz="506774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800" dirty="0" err="1">
                <a:latin typeface="Times New Roman" charset="0"/>
              </a:rPr>
              <a:t>Ci</a:t>
            </a:r>
            <a:r>
              <a:rPr lang="en-US" altLang="ko-KR" sz="2800" dirty="0">
                <a:latin typeface="Times New Roman" charset="0"/>
              </a:rPr>
              <a:t>  sono più alunni, ha </a:t>
            </a:r>
            <a:r>
              <a:rPr lang="en-US" altLang="ko-KR" sz="2800" dirty="0" err="1">
                <a:latin typeface="Times New Roman" charset="0"/>
              </a:rPr>
              <a:t>anche</a:t>
            </a:r>
            <a:r>
              <a:rPr lang="en-US" altLang="ko-KR" sz="2800" dirty="0">
                <a:latin typeface="Times New Roman" charset="0"/>
              </a:rPr>
              <a:t> una </a:t>
            </a:r>
            <a:r>
              <a:rPr lang="en-US" altLang="ko-KR" sz="2800" dirty="0" err="1">
                <a:latin typeface="Times New Roman" charset="0"/>
              </a:rPr>
              <a:t>sala</a:t>
            </a:r>
            <a:r>
              <a:rPr lang="en-US" altLang="ko-KR" sz="2800" dirty="0">
                <a:latin typeface="Times New Roman" charset="0"/>
              </a:rPr>
              <a:t> computer, </a:t>
            </a:r>
            <a:r>
              <a:rPr lang="en-US" altLang="ko-KR" sz="2800" dirty="0" err="1">
                <a:latin typeface="Times New Roman" charset="0"/>
              </a:rPr>
              <a:t>una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palestra</a:t>
            </a:r>
            <a:r>
              <a:rPr lang="en-US" altLang="ko-KR" sz="2800" dirty="0">
                <a:latin typeface="Times New Roman" charset="0"/>
              </a:rPr>
              <a:t>, </a:t>
            </a:r>
            <a:r>
              <a:rPr lang="en-US" altLang="ko-KR" sz="2800" dirty="0" err="1">
                <a:latin typeface="Times New Roman" charset="0"/>
              </a:rPr>
              <a:t>una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mensa</a:t>
            </a:r>
            <a:r>
              <a:rPr lang="en-US" altLang="ko-KR" sz="2800" dirty="0">
                <a:latin typeface="Times New Roman" charset="0"/>
              </a:rPr>
              <a:t>, una segreteria e </a:t>
            </a:r>
            <a:r>
              <a:rPr lang="en-US" altLang="ko-KR" sz="2800" dirty="0" err="1">
                <a:latin typeface="Times New Roman" charset="0"/>
              </a:rPr>
              <a:t>infine</a:t>
            </a:r>
            <a:r>
              <a:rPr lang="en-US" altLang="ko-KR" sz="2800" dirty="0">
                <a:latin typeface="Times New Roman" charset="0"/>
              </a:rPr>
              <a:t> l'aula magna.</a:t>
            </a:r>
            <a:endParaRPr lang="ko-KR" altLang="en-US" sz="2800" dirty="0">
              <a:latin typeface="Times New Roman" charset="0"/>
            </a:endParaRPr>
          </a:p>
          <a:p>
            <a:pPr marL="0" indent="0" algn="ctr" defTabSz="506774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800" dirty="0">
                <a:latin typeface="Times New Roman" charset="0"/>
              </a:rPr>
              <a:t>Per  i professori </a:t>
            </a:r>
            <a:r>
              <a:rPr lang="en-US" altLang="ko-KR" sz="2800" dirty="0" err="1">
                <a:latin typeface="Times New Roman" charset="0"/>
              </a:rPr>
              <a:t>devo</a:t>
            </a:r>
            <a:r>
              <a:rPr lang="en-US" altLang="ko-KR" sz="2800" dirty="0">
                <a:latin typeface="Times New Roman" charset="0"/>
              </a:rPr>
              <a:t> dire </a:t>
            </a:r>
            <a:r>
              <a:rPr lang="en-US" altLang="ko-KR" sz="2800" dirty="0" err="1">
                <a:latin typeface="Times New Roman" charset="0"/>
              </a:rPr>
              <a:t>che</a:t>
            </a:r>
            <a:r>
              <a:rPr lang="en-US" altLang="ko-KR" sz="2800" dirty="0">
                <a:latin typeface="Times New Roman" charset="0"/>
              </a:rPr>
              <a:t> sono stati molto bravi con me, anche se </a:t>
            </a:r>
            <a:r>
              <a:rPr lang="en-US" altLang="ko-KR" sz="2800" dirty="0" err="1">
                <a:latin typeface="Times New Roman" charset="0"/>
              </a:rPr>
              <a:t>qualcuno</a:t>
            </a:r>
            <a:r>
              <a:rPr lang="en-US" altLang="ko-KR" sz="2800" dirty="0">
                <a:latin typeface="Times New Roman" charset="0"/>
              </a:rPr>
              <a:t> è </a:t>
            </a:r>
            <a:r>
              <a:rPr lang="en-US" altLang="ko-KR" sz="2800" dirty="0" err="1">
                <a:latin typeface="Times New Roman" charset="0"/>
              </a:rPr>
              <a:t>più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severo</a:t>
            </a:r>
            <a:r>
              <a:rPr lang="en-US" altLang="ko-KR" sz="2800" dirty="0">
                <a:latin typeface="Times New Roman" charset="0"/>
              </a:rPr>
              <a:t>, ma alla fine </a:t>
            </a:r>
            <a:r>
              <a:rPr lang="en-US" altLang="ko-KR" sz="2800" dirty="0" err="1">
                <a:latin typeface="Times New Roman" charset="0"/>
              </a:rPr>
              <a:t>ognuno</a:t>
            </a:r>
            <a:r>
              <a:rPr lang="en-US" altLang="ko-KR" sz="2800" dirty="0">
                <a:latin typeface="Times New Roman" charset="0"/>
              </a:rPr>
              <a:t> ha il </a:t>
            </a:r>
            <a:r>
              <a:rPr lang="en-US" altLang="ko-KR" sz="2800" dirty="0" err="1">
                <a:latin typeface="Times New Roman" charset="0"/>
              </a:rPr>
              <a:t>suo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carattere</a:t>
            </a:r>
            <a:r>
              <a:rPr lang="en-US" altLang="ko-KR" sz="2800" dirty="0">
                <a:latin typeface="Times New Roman" charset="0"/>
              </a:rPr>
              <a:t>. I </a:t>
            </a:r>
            <a:r>
              <a:rPr lang="en-US" altLang="ko-KR" sz="2800" dirty="0" err="1">
                <a:latin typeface="Times New Roman" charset="0"/>
              </a:rPr>
              <a:t>prof</a:t>
            </a:r>
            <a:r>
              <a:rPr lang="en-US" altLang="ko-KR" sz="2800" dirty="0">
                <a:latin typeface="Times New Roman" charset="0"/>
              </a:rPr>
              <a:t> spiegano </a:t>
            </a:r>
            <a:r>
              <a:rPr lang="en-US" altLang="ko-KR" sz="2800" dirty="0" err="1">
                <a:latin typeface="Times New Roman" charset="0"/>
              </a:rPr>
              <a:t>più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chiaramente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di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lí</a:t>
            </a:r>
            <a:r>
              <a:rPr lang="en-US" altLang="ko-KR" sz="2800" dirty="0">
                <a:latin typeface="Times New Roman" charset="0"/>
              </a:rPr>
              <a:t>, non mi </a:t>
            </a:r>
            <a:r>
              <a:rPr lang="en-US" altLang="ko-KR" sz="2800" dirty="0" err="1">
                <a:latin typeface="Times New Roman" charset="0"/>
              </a:rPr>
              <a:t>posso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proprio</a:t>
            </a:r>
            <a:r>
              <a:rPr lang="en-US" altLang="ko-KR" sz="2800" dirty="0">
                <a:latin typeface="Times New Roman" charset="0"/>
              </a:rPr>
              <a:t> </a:t>
            </a:r>
            <a:r>
              <a:rPr lang="en-US" altLang="ko-KR" sz="2800" dirty="0" err="1">
                <a:latin typeface="Times New Roman" charset="0"/>
              </a:rPr>
              <a:t>lamentare</a:t>
            </a:r>
            <a:r>
              <a:rPr lang="en-US" altLang="ko-KR" sz="2800" dirty="0">
                <a:latin typeface="Times New Roman" charset="0"/>
              </a:rPr>
              <a:t>. </a:t>
            </a:r>
            <a:endParaRPr lang="ko-KR" altLang="en-US" sz="2800" dirty="0">
              <a:latin typeface="Times New Roman" charset="0"/>
            </a:endParaRPr>
          </a:p>
          <a:p>
            <a:pPr marL="0" indent="0" defTabSz="506774">
              <a:lnSpc>
                <a:spcPct val="104000"/>
              </a:lnSpc>
              <a:spcBef>
                <a:spcPts val="0"/>
              </a:spcBef>
              <a:buNone/>
            </a:pPr>
            <a:endParaRPr lang="ko-KR" altLang="en-US" sz="2800" dirty="0">
              <a:latin typeface="Times New Roman" charset="0"/>
            </a:endParaRPr>
          </a:p>
        </p:txBody>
      </p:sp>
    </p:spTree>
  </p:cSld>
  <p:clrMapOvr>
    <a:masterClrMapping/>
  </p:clrMapOvr>
  <p:transition spd="slow" advClick="0" advTm="14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/>
          </p:nvPr>
        </p:nvSpPr>
        <p:spPr>
          <a:xfrm>
            <a:off x="3781284" y="1919626"/>
            <a:ext cx="5031824" cy="4389693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44" tIns="45581" rIns="91144" bIns="45581" anchor="t">
            <a:normAutofit fontScale="77500" lnSpcReduction="20000"/>
          </a:bodyPr>
          <a:lstStyle/>
          <a:p>
            <a:pPr algn="just" defTabSz="506356">
              <a:lnSpc>
                <a:spcPct val="106000"/>
              </a:lnSpc>
            </a:pP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Mi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chiamo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Francesco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Lucrezia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e sono nato ad Avellino il 18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luglio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2004.</a:t>
            </a:r>
          </a:p>
          <a:p>
            <a:pPr algn="just" defTabSz="506356">
              <a:lnSpc>
                <a:spcPct val="106000"/>
              </a:lnSpc>
            </a:pP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Quest'anno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ho deciso di mettere la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testa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a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posto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, studiare ma allo stesso tempo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divertirmi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. </a:t>
            </a:r>
          </a:p>
          <a:p>
            <a:pPr algn="just" defTabSz="506356">
              <a:lnSpc>
                <a:spcPct val="106000"/>
              </a:lnSpc>
            </a:pP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Spero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che andremo in gita a Milano così potrei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finalmente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andare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allo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stadio San Siro per vedere giocare il Milan dal vivo. In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quest'anno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di scuola finiamo le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medie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, ci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divideremo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e ognuno prenderà la propria strada. 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Imprint MT Shadow" pitchFamily="82" charset="0"/>
            </a:endParaRPr>
          </a:p>
          <a:p>
            <a:pPr algn="l" defTabSz="506356">
              <a:lnSpc>
                <a:spcPct val="106000"/>
              </a:lnSpc>
            </a:pPr>
            <a:endParaRPr lang="ko-KR" altLang="en-US" sz="3200" dirty="0">
              <a:latin typeface="Times New Roman" charset="0"/>
            </a:endParaRPr>
          </a:p>
        </p:txBody>
      </p:sp>
      <p:sp>
        <p:nvSpPr>
          <p:cNvPr id="4" name="Rect 4"/>
          <p:cNvSpPr>
            <a:spLocks noGrp="1" noChangeArrowheads="1"/>
          </p:cNvSpPr>
          <p:nvPr/>
        </p:nvSpPr>
        <p:spPr>
          <a:xfrm>
            <a:off x="4412589" y="3229990"/>
            <a:ext cx="306173" cy="605463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248" tIns="46216" rIns="89248" bIns="46216" anchor="t">
            <a:spAutoFit/>
          </a:bodyPr>
          <a:lstStyle/>
          <a:p>
            <a:pPr defTabSz="506356">
              <a:lnSpc>
                <a:spcPct val="104000"/>
              </a:lnSpc>
            </a:pPr>
            <a:endParaRPr lang="ko-KR" altLang="en-US" sz="3200" dirty="0" smtClean="0">
              <a:latin typeface="Times New Roman" charset="0"/>
            </a:endParaRPr>
          </a:p>
        </p:txBody>
      </p:sp>
      <p:pic>
        <p:nvPicPr>
          <p:cNvPr id="5" name="Picture 1" descr="/storage/emulated/0/.polaris_temp/fImage71640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320000">
            <a:off x="210262" y="1716403"/>
            <a:ext cx="3626922" cy="3275803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6" name="Rettangolo 5"/>
          <p:cNvSpPr/>
          <p:nvPr/>
        </p:nvSpPr>
        <p:spPr>
          <a:xfrm rot="322507">
            <a:off x="5686299" y="919310"/>
            <a:ext cx="3239048" cy="921623"/>
          </a:xfrm>
          <a:prstGeom prst="rect">
            <a:avLst/>
          </a:prstGeom>
          <a:noFill/>
        </p:spPr>
        <p:txBody>
          <a:bodyPr wrap="square" lIns="91144" tIns="45581" rIns="91144" bIns="45581">
            <a:spAutoFit/>
          </a:bodyPr>
          <a:lstStyle/>
          <a:p>
            <a:pPr algn="ctr"/>
            <a:r>
              <a:rPr lang="en-US" altLang="ko-K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Juice ITC" pitchFamily="82" charset="0"/>
              </a:rPr>
              <a:t>Mi </a:t>
            </a:r>
            <a:r>
              <a:rPr lang="en-US" altLang="ko-KR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Juice ITC" pitchFamily="82" charset="0"/>
              </a:rPr>
              <a:t>presento</a:t>
            </a:r>
            <a:endParaRPr lang="it-IT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Juice ITC" pitchFamily="8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0891" y="266505"/>
            <a:ext cx="5583504" cy="1198110"/>
          </a:xfrm>
          <a:prstGeom prst="rect">
            <a:avLst/>
          </a:prstGeom>
          <a:noFill/>
        </p:spPr>
        <p:txBody>
          <a:bodyPr wrap="none" lIns="91144" tIns="45581" rIns="91144" bIns="4558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Juice ITC" pitchFamily="82" charset="0"/>
              </a:rPr>
              <a:t>Francesco Lucrezia</a:t>
            </a:r>
            <a:endParaRPr lang="it-IT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Juice ITC" pitchFamily="82" charset="0"/>
            </a:endParaRPr>
          </a:p>
        </p:txBody>
      </p:sp>
      <p:pic>
        <p:nvPicPr>
          <p:cNvPr id="41986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3957">
            <a:off x="1115618" y="5301342"/>
            <a:ext cx="2053941" cy="13680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 noGrp="1" noChangeArrowheads="1"/>
          </p:cNvSpPr>
          <p:nvPr>
            <p:ph type="title"/>
          </p:nvPr>
        </p:nvSpPr>
        <p:spPr>
          <a:xfrm>
            <a:off x="457676" y="274460"/>
            <a:ext cx="8228648" cy="1143423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53" tIns="45586" rIns="91153" bIns="45586" anchor="ctr">
            <a:noAutofit/>
          </a:bodyPr>
          <a:lstStyle/>
          <a:p>
            <a:pPr algn="ctr" defTabSz="506408">
              <a:lnSpc>
                <a:spcPct val="104000"/>
              </a:lnSpc>
            </a:pPr>
            <a:r>
              <a:rPr lang="en-US" altLang="ko-KR" sz="7200" kern="1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Juice ITC" pitchFamily="82" charset="0"/>
                <a:ea typeface="+mn-ea"/>
                <a:cs typeface="+mn-cs"/>
              </a:rPr>
              <a:t>La Mia Scuola </a:t>
            </a:r>
            <a:endParaRPr lang="ko-KR" altLang="en-US" sz="7200" kern="12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Juice ITC" pitchFamily="82" charset="0"/>
              <a:ea typeface="+mn-ea"/>
              <a:cs typeface="+mn-cs"/>
            </a:endParaRPr>
          </a:p>
        </p:txBody>
      </p:sp>
      <p:sp>
        <p:nvSpPr>
          <p:cNvPr id="3" name="Rect 0"/>
          <p:cNvSpPr>
            <a:spLocks noGrp="1" noChangeArrowheads="1"/>
          </p:cNvSpPr>
          <p:nvPr>
            <p:ph/>
          </p:nvPr>
        </p:nvSpPr>
        <p:spPr>
          <a:xfrm>
            <a:off x="539552" y="1844826"/>
            <a:ext cx="8228648" cy="4525519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53" tIns="45586" rIns="91153" bIns="45586" anchor="t">
            <a:normAutofit/>
          </a:bodyPr>
          <a:lstStyle/>
          <a:p>
            <a:pPr algn="ctr" defTabSz="506408">
              <a:lnSpc>
                <a:spcPct val="104000"/>
              </a:lnSpc>
            </a:pP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La mia scuola comprende sia la primaria che la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secondaria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;  il nostro istituto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comprende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le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scuole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di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Sant'Andrea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e Conza. Anche se la mia scuola ha più di 30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anni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è molto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tecnologica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, infatti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abbiamo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 in tutte le classi la lim e i computer.</a:t>
            </a:r>
            <a:endParaRPr lang="ko-KR" altLang="en-US" sz="2800" dirty="0" smtClean="0">
              <a:solidFill>
                <a:schemeClr val="accent1">
                  <a:lumMod val="75000"/>
                </a:schemeClr>
              </a:solidFill>
              <a:latin typeface="Imprint MT Shadow" pitchFamily="82" charset="0"/>
            </a:endParaRPr>
          </a:p>
          <a:p>
            <a:pPr algn="ctr" defTabSz="506408">
              <a:lnSpc>
                <a:spcPct val="104000"/>
              </a:lnSpc>
            </a:pP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I professori sono dieci: Salvante, Russo, Leone, Polico, Scolamiero, Tullio, Padula, Romei, Gambardella e Piu.</a:t>
            </a:r>
            <a:endParaRPr lang="ko-KR" altLang="en-US" sz="2800" dirty="0" smtClean="0">
              <a:solidFill>
                <a:schemeClr val="accent1">
                  <a:lumMod val="75000"/>
                </a:schemeClr>
              </a:solidFill>
              <a:latin typeface="Imprint MT Shadow" pitchFamily="82" charset="0"/>
            </a:endParaRPr>
          </a:p>
          <a:p>
            <a:pPr algn="ctr" defTabSz="506408">
              <a:lnSpc>
                <a:spcPct val="104000"/>
              </a:lnSpc>
            </a:pP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La maggior parte di questi professori è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simpatica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Imprint MT Shadow" pitchFamily="82" charset="0"/>
              </a:rPr>
              <a:t>.</a:t>
            </a:r>
            <a:endParaRPr lang="ko-KR" altLang="en-US" sz="2800" dirty="0" smtClean="0">
              <a:solidFill>
                <a:schemeClr val="accent1">
                  <a:lumMod val="75000"/>
                </a:schemeClr>
              </a:solidFill>
              <a:latin typeface="Imprint MT Shadow" pitchFamily="82" charset="0"/>
            </a:endParaRPr>
          </a:p>
        </p:txBody>
      </p:sp>
    </p:spTree>
  </p:cSld>
  <p:clrMapOvr>
    <a:masterClrMapping/>
  </p:clrMapOvr>
  <p:transition spd="slow"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/storage/emulated/0/.polaris_temp/fImage699784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1157301">
            <a:off x="3739785" y="1938746"/>
            <a:ext cx="5026409" cy="314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 2"/>
          <p:cNvSpPr>
            <a:spLocks noGrp="1" noChangeArrowheads="1"/>
          </p:cNvSpPr>
          <p:nvPr>
            <p:ph type="title" idx="4294967295"/>
          </p:nvPr>
        </p:nvSpPr>
        <p:spPr>
          <a:xfrm rot="1113525">
            <a:off x="4396705" y="497801"/>
            <a:ext cx="5106418" cy="922305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vert="horz" wrap="square" lIns="91275" tIns="45638" rIns="91275" bIns="45638" anchor="ctr">
            <a:noAutofit/>
            <a:scene3d>
              <a:camera prst="orthographicFront"/>
              <a:lightRig rig="sunset" dir="t"/>
            </a:scene3d>
            <a:sp3d prstMaterial="softEdge"/>
          </a:bodyPr>
          <a:lstStyle/>
          <a:p>
            <a:pPr defTabSz="507086">
              <a:lnSpc>
                <a:spcPct val="104000"/>
              </a:lnSpc>
            </a:pPr>
            <a:r>
              <a:rPr lang="en-US" altLang="ko-KR" sz="5400" b="1" dirty="0">
                <a:ln>
                  <a:prstDash val="solid"/>
                </a:ln>
                <a:solidFill>
                  <a:srgbClr val="00FF00"/>
                </a:solidFill>
                <a:effectLst>
                  <a:outerShdw blurRad="88000" dist="50800" dir="5040000" algn="tl">
                    <a:schemeClr val="bg2">
                      <a:alpha val="45000"/>
                    </a:schemeClr>
                  </a:outerShdw>
                </a:effectLst>
                <a:latin typeface="Times New Roman" charset="0"/>
                <a:cs typeface="+mn-cs"/>
              </a:rPr>
              <a:t>Mi presento</a:t>
            </a:r>
            <a:endParaRPr lang="ko-KR" altLang="en-US" sz="5400" b="1" dirty="0">
              <a:ln>
                <a:prstDash val="solid"/>
              </a:ln>
              <a:solidFill>
                <a:srgbClr val="00FF00"/>
              </a:solidFill>
              <a:effectLst>
                <a:outerShdw blurRad="88000" dist="50800" dir="5040000" algn="tl">
                  <a:schemeClr val="bg2">
                    <a:alpha val="45000"/>
                  </a:schemeClr>
                </a:outerShdw>
              </a:effectLst>
              <a:latin typeface="Times New Roman" charset="0"/>
              <a:cs typeface="+mn-cs"/>
            </a:endParaRPr>
          </a:p>
        </p:txBody>
      </p:sp>
      <p:sp>
        <p:nvSpPr>
          <p:cNvPr id="3" name="Rect 3"/>
          <p:cNvSpPr>
            <a:spLocks noGrp="1" noChangeArrowheads="1"/>
          </p:cNvSpPr>
          <p:nvPr>
            <p:ph idx="4294967295"/>
          </p:nvPr>
        </p:nvSpPr>
        <p:spPr>
          <a:xfrm>
            <a:off x="179512" y="764704"/>
            <a:ext cx="7200800" cy="5616624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275" tIns="45638" rIns="91275" bIns="45638" anchor="t">
            <a:noAutofit/>
          </a:bodyPr>
          <a:lstStyle/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Oggi, 14-09-2017, noi alunni della 3°A secondaria dell'Istituto Comprensivo Alberto Manzi di Calitri, </a:t>
            </a:r>
            <a:r>
              <a:rPr lang="en-US" altLang="ko-KR" sz="1800" b="1" dirty="0" err="1">
                <a:solidFill>
                  <a:schemeClr val="bg1"/>
                </a:solidFill>
                <a:latin typeface="+mn-lt"/>
              </a:rPr>
              <a:t>abbiamo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 avviato un lavoro </a:t>
            </a:r>
            <a:r>
              <a:rPr lang="en-US" altLang="ko-KR" sz="1800" b="1" dirty="0" err="1">
                <a:solidFill>
                  <a:schemeClr val="bg1"/>
                </a:solidFill>
                <a:latin typeface="+mn-lt"/>
              </a:rPr>
              <a:t>di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presentazione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. </a:t>
            </a:r>
            <a:endParaRPr lang="ko-KR" altLang="en-US" sz="1800" b="1" dirty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Io mi chiamo Alice, ho 13 anni e mezzo e </a:t>
            </a:r>
            <a:endParaRPr lang="en-US" altLang="ko-KR" sz="1800" b="1" dirty="0" smtClean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vivo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a </a:t>
            </a: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Calitri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AV). 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Sono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alta circa 1.60m, </a:t>
            </a:r>
            <a:endParaRPr lang="en-US" altLang="ko-KR" sz="1800" b="1" dirty="0" smtClean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ho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i capelli castano scuro, gli occhi marroni.</a:t>
            </a:r>
            <a:endParaRPr lang="ko-KR" altLang="en-US" sz="1800" b="1" dirty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Personalmente sono sensibile e </a:t>
            </a:r>
            <a:r>
              <a:rPr lang="en-US" altLang="ko-KR" sz="1800" b="1" dirty="0" err="1">
                <a:solidFill>
                  <a:schemeClr val="bg1"/>
                </a:solidFill>
                <a:latin typeface="+mn-lt"/>
              </a:rPr>
              <a:t>piutttosto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 </a:t>
            </a:r>
            <a:endParaRPr lang="en-US" altLang="ko-KR" sz="1800" b="1" dirty="0" smtClean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timida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 con le persone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nuove o che non </a:t>
            </a:r>
            <a:endParaRPr lang="en-US" altLang="ko-KR" sz="1800" b="1" dirty="0" smtClean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conosco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bene, 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mentre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con le persone </a:t>
            </a:r>
            <a:endParaRPr lang="en-US" altLang="ko-KR" sz="1800" b="1" dirty="0" smtClean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che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conosco sono molto estroversa, </a:t>
            </a:r>
            <a:r>
              <a:rPr lang="en-US" altLang="ko-KR" sz="1800" b="1" dirty="0" err="1">
                <a:solidFill>
                  <a:schemeClr val="bg1"/>
                </a:solidFill>
                <a:latin typeface="+mn-lt"/>
              </a:rPr>
              <a:t>adoro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 </a:t>
            </a:r>
            <a:endParaRPr lang="en-US" altLang="ko-KR" sz="1800" b="1" dirty="0" smtClean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ridere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e scherzare insieme a loro.</a:t>
            </a:r>
            <a:endParaRPr lang="ko-KR" altLang="en-US" sz="1800" b="1" dirty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Sono cresciuta con mia madre, perché i </a:t>
            </a:r>
            <a:r>
              <a:rPr lang="en-US" altLang="ko-KR" sz="1800" b="1" dirty="0" err="1">
                <a:solidFill>
                  <a:schemeClr val="bg1"/>
                </a:solidFill>
                <a:latin typeface="+mn-lt"/>
              </a:rPr>
              <a:t>miei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 </a:t>
            </a:r>
            <a:endParaRPr lang="en-US" altLang="ko-KR" sz="1800" b="1" dirty="0" smtClean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genitori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si sono separati quando ero molto piccola, 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ma, </a:t>
            </a: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nonostante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tutto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mio padre l'ho sempre visto.</a:t>
            </a:r>
            <a:endParaRPr lang="ko-KR" altLang="en-US" sz="1800" b="1" dirty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Ho molti sogni e </a:t>
            </a:r>
            <a:r>
              <a:rPr lang="en-US" altLang="ko-KR" sz="1800" b="1" dirty="0" err="1">
                <a:solidFill>
                  <a:schemeClr val="bg1"/>
                </a:solidFill>
                <a:latin typeface="+mn-lt"/>
              </a:rPr>
              <a:t>altrettante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paure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. Mi aspettano tante cose. </a:t>
            </a:r>
            <a:endParaRPr lang="en-US" altLang="ko-KR" sz="1800" b="1" dirty="0" smtClean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Spero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di riuscire a realizzare tutti i </a:t>
            </a:r>
            <a:r>
              <a:rPr lang="en-US" altLang="ko-KR" sz="1800" b="1" dirty="0" err="1">
                <a:solidFill>
                  <a:schemeClr val="bg1"/>
                </a:solidFill>
                <a:latin typeface="+mn-lt"/>
              </a:rPr>
              <a:t>miei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800" b="1" dirty="0" err="1" smtClean="0">
                <a:solidFill>
                  <a:schemeClr val="bg1"/>
                </a:solidFill>
                <a:latin typeface="+mn-lt"/>
              </a:rPr>
              <a:t>progetti</a:t>
            </a:r>
            <a:r>
              <a:rPr lang="en-US" altLang="ko-KR" sz="1800" b="1" dirty="0" smtClean="0">
                <a:solidFill>
                  <a:schemeClr val="bg1"/>
                </a:solidFill>
                <a:latin typeface="+mn-lt"/>
              </a:rPr>
              <a:t>…</a:t>
            </a:r>
            <a:endParaRPr lang="ko-KR" alt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39952" y="5877272"/>
            <a:ext cx="4791996" cy="720080"/>
          </a:xfrm>
          <a:prstGeom prst="rect">
            <a:avLst/>
          </a:prstGeom>
          <a:noFill/>
        </p:spPr>
        <p:txBody>
          <a:bodyPr wrap="none" lIns="91153" tIns="45586" rIns="91153" bIns="45586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1532"/>
            <a:r>
              <a:rPr lang="en-US" altLang="ko-KR" sz="5400" b="1" kern="0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charset="0"/>
                <a:ea typeface="굴림"/>
              </a:rPr>
              <a:t>ALICE DE NICOLA</a:t>
            </a:r>
            <a:endParaRPr lang="it-IT" sz="5400" b="1" kern="0" dirty="0" smtClean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굴림"/>
              <a:ea typeface="굴림"/>
            </a:endParaRPr>
          </a:p>
        </p:txBody>
      </p:sp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idx="4294967295"/>
          </p:nvPr>
        </p:nvSpPr>
        <p:spPr>
          <a:xfrm rot="21367799">
            <a:off x="251052" y="847290"/>
            <a:ext cx="4037833" cy="5877272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53" tIns="45586" rIns="91153" bIns="45586" anchor="t">
            <a:noAutofit/>
          </a:bodyPr>
          <a:lstStyle/>
          <a:p>
            <a:pPr marL="0" indent="0" defTabSz="506408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Io frequento l'Istituto Comprensivo "Alberto Manzi" di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Calitri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. Sono in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terza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media.</a:t>
            </a:r>
            <a:endParaRPr lang="ko-KR" altLang="en-US" sz="2000" b="1" dirty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Come struttura é abbastanza grande, ha due piani, anche perché ospita la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Primaria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e la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Secondaria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e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ci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si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sta bene nei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mesi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piú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caldi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ma anche in quelli piu freddi.</a:t>
            </a:r>
            <a:endParaRPr lang="ko-KR" altLang="en-US" sz="2000" b="1" dirty="0">
              <a:solidFill>
                <a:schemeClr val="bg1"/>
              </a:solidFill>
              <a:latin typeface="+mn-lt"/>
            </a:endParaRPr>
          </a:p>
          <a:p>
            <a:pPr marL="0" indent="0" defTabSz="506408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Riguardo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n-lt"/>
              </a:rPr>
              <a:t>ai</a:t>
            </a:r>
            <a:r>
              <a:rPr lang="en-US" altLang="ko-KR" sz="2000" b="1" dirty="0">
                <a:solidFill>
                  <a:schemeClr val="bg1"/>
                </a:solidFill>
                <a:latin typeface="+mn-lt"/>
              </a:rPr>
              <a:t> professori, sono tutti bravi, perché sanno essere gentili, comprensivi, ma anche rigidi quando serve. Abbiamo 10 professori e sono grata ad ognuno di loro per il lavoro svolto fino ad ora. Con loro ho imparato tante cose e tante ancora ci sono da imparare.</a:t>
            </a:r>
            <a:endParaRPr lang="ko-KR" alt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1" descr="/storage/emulated/0/.polaris_temp/fImage100109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5326">
            <a:off x="4293895" y="2938943"/>
            <a:ext cx="4674375" cy="2921305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7" name="Rettangolo 6"/>
          <p:cNvSpPr/>
          <p:nvPr/>
        </p:nvSpPr>
        <p:spPr>
          <a:xfrm rot="633897">
            <a:off x="4769536" y="2165294"/>
            <a:ext cx="4346530" cy="706578"/>
          </a:xfrm>
          <a:prstGeom prst="rect">
            <a:avLst/>
          </a:prstGeom>
          <a:noFill/>
        </p:spPr>
        <p:txBody>
          <a:bodyPr wrap="none" lIns="91153" tIns="45586" rIns="91153" bIns="45586">
            <a:spAutoFit/>
          </a:bodyPr>
          <a:lstStyle/>
          <a:p>
            <a:pPr algn="ctr" defTabSz="911532"/>
            <a:r>
              <a:rPr lang="en-US" altLang="ko-KR" sz="4000" b="1" kern="0" spc="50" dirty="0" smtClean="0">
                <a:ln w="13500">
                  <a:solidFill>
                    <a:srgbClr val="DF13B8"/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charset="0"/>
                <a:ea typeface="굴림"/>
              </a:rPr>
              <a:t>Ecco la </a:t>
            </a:r>
            <a:r>
              <a:rPr lang="en-US" altLang="ko-KR" sz="4000" b="1" kern="0" spc="50" dirty="0" err="1" smtClean="0">
                <a:ln w="13500">
                  <a:solidFill>
                    <a:srgbClr val="DF13B8"/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charset="0"/>
                <a:ea typeface="굴림"/>
              </a:rPr>
              <a:t>mia</a:t>
            </a:r>
            <a:r>
              <a:rPr lang="en-US" altLang="ko-KR" sz="4000" b="1" kern="0" spc="50" dirty="0" smtClean="0">
                <a:ln w="13500">
                  <a:solidFill>
                    <a:srgbClr val="DF13B8"/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charset="0"/>
                <a:ea typeface="굴림"/>
              </a:rPr>
              <a:t> classe</a:t>
            </a:r>
            <a:endParaRPr lang="it-IT" sz="4000" b="1" kern="0" spc="50" dirty="0" smtClean="0">
              <a:ln w="13500">
                <a:solidFill>
                  <a:srgbClr val="DF13B8"/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굴림"/>
              <a:ea typeface="굴림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48479" y="620688"/>
            <a:ext cx="5695521" cy="921623"/>
          </a:xfrm>
          <a:prstGeom prst="rect">
            <a:avLst/>
          </a:prstGeom>
          <a:noFill/>
        </p:spPr>
        <p:txBody>
          <a:bodyPr wrap="none" lIns="91153" tIns="45586" rIns="91153" bIns="45586">
            <a:spAutoFit/>
            <a:scene3d>
              <a:camera prst="isometricOffAxis2Lef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1532"/>
            <a:r>
              <a:rPr lang="en-US" altLang="ko-KR" sz="5400" b="1" kern="0" dirty="0" smtClean="0">
                <a:ln>
                  <a:prstDash val="solid"/>
                </a:ln>
                <a:solidFill>
                  <a:srgbClr val="00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charset="0"/>
                <a:ea typeface="굴림"/>
              </a:rPr>
              <a:t>La scuola e </a:t>
            </a:r>
            <a:r>
              <a:rPr lang="en-US" altLang="ko-KR" sz="5400" b="1" kern="0" dirty="0" err="1" smtClean="0">
                <a:ln>
                  <a:prstDash val="solid"/>
                </a:ln>
                <a:solidFill>
                  <a:srgbClr val="00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charset="0"/>
                <a:ea typeface="굴림"/>
              </a:rPr>
              <a:t>i</a:t>
            </a:r>
            <a:r>
              <a:rPr lang="en-US" altLang="ko-KR" sz="5400" b="1" kern="0" dirty="0" smtClean="0">
                <a:ln>
                  <a:prstDash val="solid"/>
                </a:ln>
                <a:solidFill>
                  <a:srgbClr val="00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charset="0"/>
                <a:ea typeface="굴림"/>
              </a:rPr>
              <a:t> </a:t>
            </a:r>
            <a:r>
              <a:rPr lang="en-US" altLang="ko-KR" sz="5400" b="1" kern="0" dirty="0" err="1" smtClean="0">
                <a:ln>
                  <a:prstDash val="solid"/>
                </a:ln>
                <a:solidFill>
                  <a:srgbClr val="00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charset="0"/>
                <a:ea typeface="굴림"/>
              </a:rPr>
              <a:t>proff</a:t>
            </a:r>
            <a:r>
              <a:rPr lang="en-US" altLang="ko-KR" sz="5400" b="1" kern="0" dirty="0" smtClean="0">
                <a:ln>
                  <a:prstDash val="solid"/>
                </a:ln>
                <a:solidFill>
                  <a:srgbClr val="00FF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charset="0"/>
                <a:ea typeface="굴림"/>
              </a:rPr>
              <a:t>.</a:t>
            </a:r>
            <a:endParaRPr lang="it-IT" sz="5400" b="1" kern="0" dirty="0" smtClean="0">
              <a:ln>
                <a:prstDash val="solid"/>
              </a:ln>
              <a:solidFill>
                <a:srgbClr val="00FF0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굴림"/>
              <a:ea typeface="굴림"/>
            </a:endParaRPr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2"/>
          <p:cNvSpPr>
            <a:spLocks noGrp="1" noChangeArrowheads="1"/>
          </p:cNvSpPr>
          <p:nvPr/>
        </p:nvSpPr>
        <p:spPr>
          <a:xfrm>
            <a:off x="3181" y="1268"/>
            <a:ext cx="7515511" cy="5572400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275" tIns="46228" rIns="89275" bIns="46228" anchor="t">
            <a:spAutoFit/>
          </a:bodyPr>
          <a:lstStyle/>
          <a:p>
            <a:pPr defTabSz="506512">
              <a:lnSpc>
                <a:spcPct val="129000"/>
              </a:lnSpc>
            </a:pPr>
            <a:r>
              <a:rPr lang="en-US" altLang="ko-KR" sz="6200" dirty="0" smtClean="0">
                <a:solidFill>
                  <a:srgbClr val="000000"/>
                </a:solidFill>
                <a:latin typeface="Times New Roman" charset="0"/>
              </a:rPr>
              <a:t>     </a:t>
            </a:r>
            <a:r>
              <a:rPr lang="en-US" altLang="ko-KR" sz="7200" dirty="0" smtClean="0">
                <a:solidFill>
                  <a:srgbClr val="FF0000"/>
                </a:solidFill>
                <a:latin typeface="Informal Roman" pitchFamily="66" charset="0"/>
              </a:rPr>
              <a:t>MI PRESENTO</a:t>
            </a:r>
            <a:endParaRPr lang="ko-KR" altLang="en-US" sz="7200" dirty="0" smtClean="0">
              <a:solidFill>
                <a:srgbClr val="FF0000"/>
              </a:solidFill>
              <a:latin typeface="Informal Roman" pitchFamily="66" charset="0"/>
            </a:endParaRPr>
          </a:p>
          <a:p>
            <a:pPr defTabSz="506512">
              <a:lnSpc>
                <a:spcPct val="129000"/>
              </a:lnSpc>
            </a:pPr>
            <a:endParaRPr lang="ko-KR" altLang="en-US" sz="6200" dirty="0" smtClean="0">
              <a:latin typeface="Times New Roman" charset="0"/>
            </a:endParaRPr>
          </a:p>
          <a:p>
            <a:pPr defTabSz="506512">
              <a:lnSpc>
                <a:spcPct val="129000"/>
              </a:lnSpc>
            </a:pPr>
            <a:endParaRPr lang="ko-KR" altLang="en-US" sz="6200" dirty="0" smtClean="0">
              <a:latin typeface="Times New Roman" charset="0"/>
            </a:endParaRPr>
          </a:p>
          <a:p>
            <a:pPr defTabSz="506512">
              <a:lnSpc>
                <a:spcPct val="129000"/>
              </a:lnSpc>
            </a:pPr>
            <a:endParaRPr lang="ko-KR" altLang="en-US" sz="6200" dirty="0" smtClean="0">
              <a:latin typeface="Times New Roman" charset="0"/>
            </a:endParaRPr>
          </a:p>
          <a:p>
            <a:pPr defTabSz="506512">
              <a:lnSpc>
                <a:spcPct val="129000"/>
              </a:lnSpc>
            </a:pPr>
            <a:endParaRPr lang="ko-KR" altLang="en-US" dirty="0" smtClean="0">
              <a:latin typeface="Times New Roman" charset="0"/>
            </a:endParaRPr>
          </a:p>
        </p:txBody>
      </p:sp>
      <p:sp>
        <p:nvSpPr>
          <p:cNvPr id="3" name="Rect 3"/>
          <p:cNvSpPr>
            <a:spLocks noGrp="1" noChangeArrowheads="1"/>
          </p:cNvSpPr>
          <p:nvPr/>
        </p:nvSpPr>
        <p:spPr>
          <a:xfrm>
            <a:off x="4412586" y="3229986"/>
            <a:ext cx="306173" cy="450701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275" tIns="46228" rIns="89275" bIns="46228" anchor="t">
            <a:spAutoFit/>
          </a:bodyPr>
          <a:lstStyle/>
          <a:p>
            <a:pPr defTabSz="506512">
              <a:lnSpc>
                <a:spcPct val="129000"/>
              </a:lnSpc>
            </a:pPr>
            <a:endParaRPr lang="ko-KR" altLang="en-US" dirty="0" smtClean="0">
              <a:latin typeface="Times New Roman" charset="0"/>
            </a:endParaRPr>
          </a:p>
        </p:txBody>
      </p:sp>
      <p:sp>
        <p:nvSpPr>
          <p:cNvPr id="4" name="Rect 4"/>
          <p:cNvSpPr>
            <a:spLocks noGrp="1" noChangeArrowheads="1"/>
          </p:cNvSpPr>
          <p:nvPr/>
        </p:nvSpPr>
        <p:spPr>
          <a:xfrm>
            <a:off x="4574230" y="3391605"/>
            <a:ext cx="306173" cy="609526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275" tIns="46228" rIns="89275" bIns="46228" anchor="t">
            <a:spAutoFit/>
          </a:bodyPr>
          <a:lstStyle/>
          <a:p>
            <a:pPr defTabSz="506512">
              <a:lnSpc>
                <a:spcPct val="129000"/>
              </a:lnSpc>
            </a:pPr>
            <a:endParaRPr lang="ko-KR" altLang="en-US" sz="2600" dirty="0" smtClean="0">
              <a:latin typeface="Times New Roman" charset="0"/>
            </a:endParaRPr>
          </a:p>
        </p:txBody>
      </p:sp>
      <p:sp>
        <p:nvSpPr>
          <p:cNvPr id="5" name="Rect 5"/>
          <p:cNvSpPr>
            <a:spLocks noGrp="1" noChangeArrowheads="1"/>
          </p:cNvSpPr>
          <p:nvPr/>
        </p:nvSpPr>
        <p:spPr>
          <a:xfrm>
            <a:off x="179518" y="987512"/>
            <a:ext cx="7992882" cy="6326709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275" tIns="46228" rIns="89275" bIns="46228" anchor="t">
            <a:spAutoFit/>
          </a:bodyPr>
          <a:lstStyle/>
          <a:p>
            <a:pPr defTabSz="506512">
              <a:lnSpc>
                <a:spcPct val="129000"/>
              </a:lnSpc>
            </a:pPr>
            <a:r>
              <a:rPr lang="en-US" altLang="ko-KR" sz="5400" b="1" dirty="0" smtClean="0">
                <a:solidFill>
                  <a:srgbClr val="000000"/>
                </a:solidFill>
                <a:latin typeface="Informal Roman" pitchFamily="66" charset="0"/>
              </a:rPr>
              <a:t>Ciao a tutti</a:t>
            </a:r>
            <a:r>
              <a:rPr lang="en-US" altLang="ko-KR" sz="2000" dirty="0" smtClean="0">
                <a:solidFill>
                  <a:srgbClr val="000000"/>
                </a:solidFill>
                <a:latin typeface="Informal Roman" pitchFamily="66" charset="0"/>
              </a:rPr>
              <a:t>, </a:t>
            </a:r>
          </a:p>
          <a:p>
            <a:pPr defTabSz="506512">
              <a:lnSpc>
                <a:spcPct val="129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Informal Roman" pitchFamily="66" charset="0"/>
              </a:rPr>
              <a:t>sono Anna, una ragazza di 13 </a:t>
            </a:r>
            <a:r>
              <a:rPr lang="en-US" altLang="ko-KR" sz="3200" b="1" dirty="0" err="1" smtClean="0">
                <a:solidFill>
                  <a:srgbClr val="000000"/>
                </a:solidFill>
                <a:latin typeface="Informal Roman" pitchFamily="66" charset="0"/>
              </a:rPr>
              <a:t>anni</a:t>
            </a:r>
            <a:r>
              <a:rPr lang="en-US" altLang="ko-KR" sz="32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200" b="1" dirty="0" err="1" smtClean="0">
                <a:solidFill>
                  <a:srgbClr val="000000"/>
                </a:solidFill>
                <a:latin typeface="Informal Roman" pitchFamily="66" charset="0"/>
              </a:rPr>
              <a:t>che</a:t>
            </a:r>
            <a:r>
              <a:rPr lang="en-US" altLang="ko-KR" sz="32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</a:p>
          <a:p>
            <a:pPr defTabSz="506512">
              <a:lnSpc>
                <a:spcPct val="129000"/>
              </a:lnSpc>
            </a:pPr>
            <a:r>
              <a:rPr lang="en-US" altLang="ko-KR" sz="3200" b="1" dirty="0" err="1" smtClean="0">
                <a:solidFill>
                  <a:srgbClr val="000000"/>
                </a:solidFill>
                <a:latin typeface="Informal Roman" pitchFamily="66" charset="0"/>
              </a:rPr>
              <a:t>frequenta</a:t>
            </a:r>
            <a:r>
              <a:rPr lang="en-US" altLang="ko-KR" sz="3200" b="1" dirty="0" smtClean="0">
                <a:solidFill>
                  <a:srgbClr val="000000"/>
                </a:solidFill>
                <a:latin typeface="Informal Roman" pitchFamily="66" charset="0"/>
              </a:rPr>
              <a:t> la classe terza media dell'Istituto Comprensivo di Calitri.</a:t>
            </a:r>
            <a:endParaRPr lang="ko-KR" altLang="en-US" sz="3200" b="1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defTabSz="506512">
              <a:lnSpc>
                <a:spcPct val="129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Informal Roman" pitchFamily="66" charset="0"/>
              </a:rPr>
              <a:t>Molti dei miei amici definiscono il mio carattere solare, sono quasi sempre felice e quello che mi rende ancora piú felice é aiutare </a:t>
            </a:r>
            <a:r>
              <a:rPr lang="en-US" altLang="ko-KR" sz="3200" b="1" dirty="0" err="1" smtClean="0">
                <a:solidFill>
                  <a:srgbClr val="000000"/>
                </a:solidFill>
                <a:latin typeface="Informal Roman" pitchFamily="66" charset="0"/>
              </a:rPr>
              <a:t>gli</a:t>
            </a:r>
            <a:r>
              <a:rPr lang="en-US" altLang="ko-KR" sz="32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200" b="1" dirty="0" err="1" smtClean="0">
                <a:solidFill>
                  <a:srgbClr val="000000"/>
                </a:solidFill>
                <a:latin typeface="Informal Roman" pitchFamily="66" charset="0"/>
              </a:rPr>
              <a:t>amici</a:t>
            </a:r>
            <a:r>
              <a:rPr lang="en-US" altLang="ko-KR" sz="3200" b="1" dirty="0" smtClean="0">
                <a:solidFill>
                  <a:srgbClr val="000000"/>
                </a:solidFill>
                <a:latin typeface="Informal Roman" pitchFamily="66" charset="0"/>
              </a:rPr>
              <a:t>, anche se a volte mi perdo nelle sciocchezze e sto male per niente. </a:t>
            </a:r>
            <a:endParaRPr lang="ko-KR" altLang="en-US" sz="3200" b="1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defTabSz="506512">
              <a:lnSpc>
                <a:spcPct val="129000"/>
              </a:lnSpc>
            </a:pPr>
            <a:endParaRPr lang="ko-KR" altLang="en-US" dirty="0" smtClean="0">
              <a:latin typeface="Times New Roman" charset="0"/>
            </a:endParaRPr>
          </a:p>
          <a:p>
            <a:pPr defTabSz="506512">
              <a:lnSpc>
                <a:spcPct val="129000"/>
              </a:lnSpc>
            </a:pPr>
            <a:endParaRPr lang="ko-KR" altLang="en-US" dirty="0" smtClean="0">
              <a:latin typeface="Times New Roman" charset="0"/>
            </a:endParaRPr>
          </a:p>
        </p:txBody>
      </p:sp>
      <p:pic>
        <p:nvPicPr>
          <p:cNvPr id="6" name="Picture 1" descr="/storage/emulated/0/.polaris_temp/fImage67697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269132" y="1011790"/>
            <a:ext cx="3037241" cy="2255038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7" name="CasellaDiTesto 6"/>
          <p:cNvSpPr txBox="1"/>
          <p:nvPr/>
        </p:nvSpPr>
        <p:spPr>
          <a:xfrm>
            <a:off x="4932040" y="1268762"/>
            <a:ext cx="1728192" cy="954107"/>
          </a:xfrm>
          <a:prstGeom prst="rect">
            <a:avLst/>
          </a:prstGeom>
          <a:noFill/>
        </p:spPr>
        <p:txBody>
          <a:bodyPr wrap="square" lIns="91420" tIns="45712" rIns="91420" bIns="45712" rtlCol="0">
            <a:spAutoFit/>
          </a:bodyPr>
          <a:lstStyle/>
          <a:p>
            <a:r>
              <a:rPr lang="it-IT" altLang="ko-KR" sz="2800" b="1" dirty="0" err="1" smtClean="0">
                <a:solidFill>
                  <a:srgbClr val="FF0000"/>
                </a:solidFill>
                <a:latin typeface="Informal Roman" pitchFamily="66" charset="0"/>
              </a:rPr>
              <a:t>Annalucia</a:t>
            </a:r>
            <a:r>
              <a:rPr lang="it-IT" altLang="ko-KR" sz="2800" b="1" dirty="0" smtClean="0">
                <a:solidFill>
                  <a:srgbClr val="FF0000"/>
                </a:solidFill>
                <a:latin typeface="Informal Roman" pitchFamily="66" charset="0"/>
              </a:rPr>
              <a:t> Di Milia</a:t>
            </a:r>
          </a:p>
        </p:txBody>
      </p:sp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59330"/>
            <a:ext cx="8352928" cy="5632311"/>
          </a:xfrm>
          <a:prstGeom prst="rect">
            <a:avLst/>
          </a:prstGeom>
        </p:spPr>
        <p:txBody>
          <a:bodyPr wrap="square" lIns="91390" tIns="45700" rIns="91390" bIns="45700">
            <a:spAutoFit/>
          </a:bodyPr>
          <a:lstStyle/>
          <a:p>
            <a:pPr defTabSz="506512"/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Un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aspetto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del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mio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carattere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che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non mi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piace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mostrare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é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il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lato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sensibile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,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odio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mostrarmi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debole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,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dalla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lacrima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facile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insomma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.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Spesso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mi capita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di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emozionarmi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anche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per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una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canzone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importante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, ma a volte so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essere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forte,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soprattutto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nelle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situazioni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che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almeno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una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volta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bisogna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affrontare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e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saper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affrontare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nella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vita.</a:t>
            </a:r>
            <a:endParaRPr lang="ko-KR" altLang="en-US" sz="3000" b="1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defTabSz="506512"/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Sono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una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persona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abbastanza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timida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,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infatti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associo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molto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spesso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il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fatto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di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assere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timida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all'essere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insicura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e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questo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é un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altro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aspetto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del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mio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carattere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che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mi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piacerebbe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risolvere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col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tempo.</a:t>
            </a:r>
            <a:endParaRPr lang="ko-KR" altLang="en-US" sz="3000" b="1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defTabSz="506512"/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Fisicamente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cambierei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la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mia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altezza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, sono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alta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più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o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meno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1,70 m e per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una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ragazza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della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mia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età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 non é </a:t>
            </a:r>
            <a:r>
              <a:rPr lang="en-US" altLang="ko-KR" sz="3000" b="1" dirty="0" err="1" smtClean="0">
                <a:solidFill>
                  <a:srgbClr val="000000"/>
                </a:solidFill>
                <a:latin typeface="Informal Roman" pitchFamily="66" charset="0"/>
              </a:rPr>
              <a:t>bello</a:t>
            </a:r>
            <a:r>
              <a:rPr lang="en-US" altLang="ko-KR" sz="3000" b="1" dirty="0" smtClean="0">
                <a:solidFill>
                  <a:srgbClr val="000000"/>
                </a:solidFill>
                <a:latin typeface="Informal Roman" pitchFamily="66" charset="0"/>
              </a:rPr>
              <a:t>. </a:t>
            </a:r>
            <a:endParaRPr lang="ko-KR" altLang="en-US" sz="3000" b="1" dirty="0" smtClean="0">
              <a:solidFill>
                <a:srgbClr val="000000"/>
              </a:solidFill>
              <a:latin typeface="Informal Roman" pitchFamily="66" charset="0"/>
            </a:endParaRPr>
          </a:p>
        </p:txBody>
      </p:sp>
    </p:spTree>
  </p:cSld>
  <p:clrMapOvr>
    <a:masterClrMapping/>
  </p:clrMapOvr>
  <p:transition spd="slow" advClick="0" advTm="1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6FF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576989">
            <a:off x="2932823" y="3215173"/>
            <a:ext cx="5988908" cy="3164832"/>
          </a:xfrm>
          <a:prstGeom prst="rect">
            <a:avLst/>
          </a:prstGeom>
        </p:spPr>
        <p:txBody>
          <a:bodyPr wrap="square" lIns="91250" tIns="45644" rIns="91250" bIns="45644">
            <a:spAutoFit/>
          </a:bodyPr>
          <a:lstStyle/>
          <a:p>
            <a:pPr defTabSz="507006">
              <a:lnSpc>
                <a:spcPct val="104000"/>
              </a:lnSpc>
            </a:pPr>
            <a:endParaRPr lang="en-US" altLang="ko-KR" sz="2400" dirty="0" smtClean="0">
              <a:solidFill>
                <a:srgbClr val="000000"/>
              </a:solidFill>
              <a:latin typeface="Times New Roman" charset="0"/>
            </a:endParaRPr>
          </a:p>
          <a:p>
            <a:pPr defTabSz="507006">
              <a:lnSpc>
                <a:spcPct val="104000"/>
              </a:lnSpc>
            </a:pPr>
            <a:r>
              <a:rPr lang="en-US" altLang="ko-KR" sz="24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Ascolto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tanta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musica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e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miei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generi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preferiti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sono due: rap e POP. I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miei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rapper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preferiti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sono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SferaEbbasta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e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Izi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mentre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miei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cantanti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PREferiti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pop sono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vari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a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seconda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della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canzone,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quella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che </a:t>
            </a:r>
            <a:r>
              <a:rPr lang="en-US" altLang="ko-KR" sz="2400" b="1" cap="all" dirty="0" err="1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preferisco</a:t>
            </a:r>
            <a:r>
              <a:rPr lang="en-US" altLang="ko-KR" sz="2400" b="1" cap="all" dirty="0" smtClean="0">
                <a:ln/>
                <a:solidFill>
                  <a:srgbClr val="3DEC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é Katy Perry. </a:t>
            </a:r>
            <a:endParaRPr lang="it-IT" altLang="ko-KR" sz="2400" b="1" cap="all" dirty="0" smtClean="0">
              <a:ln/>
              <a:solidFill>
                <a:srgbClr val="3DEC2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haroni" pitchFamily="2" charset="-79"/>
              <a:ea typeface="DotumChe" pitchFamily="49" charset="-127"/>
              <a:cs typeface="Aharoni" pitchFamily="2" charset="-79"/>
            </a:endParaRPr>
          </a:p>
        </p:txBody>
      </p:sp>
      <p:sp>
        <p:nvSpPr>
          <p:cNvPr id="5" name="Rettangolo 4"/>
          <p:cNvSpPr/>
          <p:nvPr/>
        </p:nvSpPr>
        <p:spPr>
          <a:xfrm rot="21171508">
            <a:off x="630917" y="760476"/>
            <a:ext cx="5625645" cy="2396673"/>
          </a:xfrm>
          <a:prstGeom prst="rect">
            <a:avLst/>
          </a:prstGeom>
        </p:spPr>
        <p:txBody>
          <a:bodyPr wrap="square" lIns="91250" tIns="45644" rIns="91250" bIns="45644">
            <a:spAutoFit/>
          </a:bodyPr>
          <a:lstStyle/>
          <a:p>
            <a:pPr defTabSz="507006">
              <a:lnSpc>
                <a:spcPct val="104000"/>
              </a:lnSpc>
            </a:pP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Il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mio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sport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preferito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é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il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nuoto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adoro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ascoltare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la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musica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nel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pullman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arrivare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in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piscina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e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cominciare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a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nuotare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il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mio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stile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preferito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é lo stile </a:t>
            </a:r>
            <a:r>
              <a:rPr lang="en-US" altLang="ko-KR" sz="2400" b="1" cap="all" dirty="0" err="1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libero</a:t>
            </a:r>
            <a:r>
              <a:rPr lang="en-US" altLang="ko-KR" sz="24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. </a:t>
            </a:r>
            <a:endParaRPr lang="it-IT" altLang="ko-KR" sz="2400" b="1" cap="all" dirty="0" smtClean="0">
              <a:ln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haroni" pitchFamily="2" charset="-79"/>
              <a:ea typeface="DotumChe" pitchFamily="49" charset="-127"/>
              <a:cs typeface="Aharoni" pitchFamily="2" charset="-79"/>
            </a:endParaRPr>
          </a:p>
          <a:p>
            <a:pPr defTabSz="507006">
              <a:lnSpc>
                <a:spcPct val="104000"/>
              </a:lnSpc>
            </a:pPr>
            <a:r>
              <a:rPr lang="en-US" altLang="ko-KR" sz="24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 dirty="0"/>
          </a:p>
        </p:txBody>
      </p:sp>
      <p:pic>
        <p:nvPicPr>
          <p:cNvPr id="43010" name="Picture 2" descr="Immagine correlat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0" y="2920912"/>
            <a:ext cx="3483101" cy="2394633"/>
          </a:xfrm>
          <a:prstGeom prst="rect">
            <a:avLst/>
          </a:prstGeom>
          <a:noFill/>
        </p:spPr>
      </p:pic>
      <p:pic>
        <p:nvPicPr>
          <p:cNvPr id="43014" name="Picture 6" descr="Risultati immagini per rap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1537">
            <a:off x="5752119" y="1640504"/>
            <a:ext cx="2996333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/storage/emulated/0/.polaris_temp/fImage94827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0000">
            <a:off x="4085008" y="1541850"/>
            <a:ext cx="4650287" cy="2890882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2" name="Rect 2"/>
          <p:cNvSpPr>
            <a:spLocks noGrp="1" noChangeArrowheads="1"/>
          </p:cNvSpPr>
          <p:nvPr/>
        </p:nvSpPr>
        <p:spPr>
          <a:xfrm>
            <a:off x="539552" y="2"/>
            <a:ext cx="8244407" cy="966852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329" tIns="46252" rIns="89329" bIns="46252" anchor="t">
            <a:spAutoFit/>
          </a:bodyPr>
          <a:lstStyle/>
          <a:p>
            <a:pPr defTabSz="506826">
              <a:lnSpc>
                <a:spcPct val="129000"/>
              </a:lnSpc>
            </a:pPr>
            <a:r>
              <a:rPr lang="en-US" altLang="ko-KR" sz="4400" b="1" dirty="0" smtClean="0">
                <a:solidFill>
                  <a:srgbClr val="FF0000"/>
                </a:solidFill>
                <a:latin typeface="Informal Roman" pitchFamily="66" charset="0"/>
              </a:rPr>
              <a:t>LA MIA SCUOLA E I PROF!</a:t>
            </a:r>
            <a:endParaRPr lang="ko-KR" altLang="en-US" sz="4400" b="1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" name="Rect 3"/>
          <p:cNvSpPr>
            <a:spLocks noGrp="1" noChangeArrowheads="1"/>
          </p:cNvSpPr>
          <p:nvPr/>
        </p:nvSpPr>
        <p:spPr>
          <a:xfrm>
            <a:off x="259011" y="985259"/>
            <a:ext cx="6545242" cy="5652021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329" tIns="46252" rIns="89329" bIns="46252" anchor="t">
            <a:spAutoFit/>
          </a:bodyPr>
          <a:lstStyle/>
          <a:p>
            <a:pPr defTabSz="506826">
              <a:lnSpc>
                <a:spcPct val="129000"/>
              </a:lnSpc>
            </a:pP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La mia scuola é una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struttura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</a:p>
          <a:p>
            <a:pPr defTabSz="506826">
              <a:lnSpc>
                <a:spcPct val="129000"/>
              </a:lnSpc>
            </a:pP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che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ospita sia la scuola primaria, </a:t>
            </a:r>
          </a:p>
          <a:p>
            <a:pPr defTabSz="506826">
              <a:lnSpc>
                <a:spcPct val="129000"/>
              </a:lnSpc>
            </a:pP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sia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la scuola secondaria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di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</a:p>
          <a:p>
            <a:pPr defTabSz="506826">
              <a:lnSpc>
                <a:spcPct val="129000"/>
              </a:lnSpc>
            </a:pP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primo grado.</a:t>
            </a:r>
            <a:endParaRPr lang="ko-KR" altLang="en-US" sz="2800" b="1" dirty="0" smtClean="0">
              <a:latin typeface="Informal Roman" pitchFamily="66" charset="0"/>
            </a:endParaRPr>
          </a:p>
          <a:p>
            <a:pPr defTabSz="506826">
              <a:lnSpc>
                <a:spcPct val="129000"/>
              </a:lnSpc>
            </a:pP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Questa scuola é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spaziosa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e </a:t>
            </a:r>
          </a:p>
          <a:p>
            <a:pPr defTabSz="506826">
              <a:lnSpc>
                <a:spcPct val="129000"/>
              </a:lnSpc>
            </a:pP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abbastanza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fornita.</a:t>
            </a:r>
            <a:endParaRPr lang="ko-KR" altLang="en-US" sz="2800" b="1" dirty="0" smtClean="0">
              <a:latin typeface="Informal Roman" pitchFamily="66" charset="0"/>
            </a:endParaRPr>
          </a:p>
          <a:p>
            <a:pPr defTabSz="506826">
              <a:lnSpc>
                <a:spcPct val="129000"/>
              </a:lnSpc>
            </a:pP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Frequento la classe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terza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media, sono in questo istituto da 6 anni e devo dire che col tempo sono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cambiate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tante cose, come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i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professori.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Tutti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  i miei professori sono gentili, disponibili e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Informal Roman" pitchFamily="66" charset="0"/>
              </a:rPr>
              <a:t>divertenti</a:t>
            </a:r>
            <a:r>
              <a:rPr lang="en-US" altLang="ko-KR" sz="2800" b="1" dirty="0" smtClean="0">
                <a:solidFill>
                  <a:srgbClr val="000000"/>
                </a:solidFill>
                <a:latin typeface="Informal Roman" pitchFamily="66" charset="0"/>
              </a:rPr>
              <a:t>.</a:t>
            </a:r>
            <a:r>
              <a:rPr lang="en-US" altLang="ko-KR" sz="2800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endParaRPr lang="ko-KR" altLang="en-US" sz="2800" dirty="0" smtClean="0">
              <a:latin typeface="Informal Roman" pitchFamily="66" charset="0"/>
            </a:endParaRPr>
          </a:p>
        </p:txBody>
      </p:sp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/storage/emulated/0/.polaris_temp/fImage84319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680" y="264317"/>
            <a:ext cx="4672473" cy="2921305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pic>
        <p:nvPicPr>
          <p:cNvPr id="3" name="Picture 2" descr="/storage/emulated/0/.polaris_temp/fImage81316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">
            <a:off x="4290865" y="3730713"/>
            <a:ext cx="4674375" cy="2921305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5" name="Rect 5"/>
          <p:cNvSpPr>
            <a:spLocks noGrp="1" noChangeArrowheads="1"/>
          </p:cNvSpPr>
          <p:nvPr/>
        </p:nvSpPr>
        <p:spPr>
          <a:xfrm>
            <a:off x="5508106" y="1844826"/>
            <a:ext cx="2604693" cy="781561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275" tIns="46228" rIns="89275" bIns="46228" anchor="t">
            <a:spAutoFit/>
          </a:bodyPr>
          <a:lstStyle/>
          <a:p>
            <a:pPr algn="ctr" defTabSz="506512">
              <a:lnSpc>
                <a:spcPct val="104000"/>
              </a:lnSpc>
            </a:pPr>
            <a:r>
              <a:rPr lang="en-US" altLang="ko-KR" sz="4300" b="1" dirty="0" err="1" smtClean="0">
                <a:solidFill>
                  <a:srgbClr val="000000"/>
                </a:solidFill>
                <a:latin typeface="Batang" charset="0"/>
              </a:rPr>
              <a:t>Mi...</a:t>
            </a:r>
            <a:endParaRPr lang="ko-KR" altLang="en-US" sz="4300" b="1" dirty="0" err="1" smtClean="0">
              <a:solidFill>
                <a:srgbClr val="000000"/>
              </a:solidFill>
              <a:latin typeface="Batang" charset="0"/>
            </a:endParaRPr>
          </a:p>
        </p:txBody>
      </p:sp>
      <p:sp>
        <p:nvSpPr>
          <p:cNvPr id="6" name="Rect 6"/>
          <p:cNvSpPr>
            <a:spLocks noGrp="1" noChangeArrowheads="1"/>
          </p:cNvSpPr>
          <p:nvPr/>
        </p:nvSpPr>
        <p:spPr>
          <a:xfrm>
            <a:off x="4486107" y="3234427"/>
            <a:ext cx="718208" cy="605487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275" tIns="46228" rIns="89275" bIns="46228" anchor="t">
            <a:spAutoFit/>
          </a:bodyPr>
          <a:lstStyle/>
          <a:p>
            <a:pPr algn="ctr" defTabSz="506512">
              <a:lnSpc>
                <a:spcPct val="104000"/>
              </a:lnSpc>
            </a:pPr>
            <a:endParaRPr lang="ko-KR" altLang="en-US" sz="3200" dirty="0" smtClean="0">
              <a:latin typeface="Times New Roman" charset="0"/>
            </a:endParaRPr>
          </a:p>
        </p:txBody>
      </p:sp>
      <p:sp>
        <p:nvSpPr>
          <p:cNvPr id="7" name="Rect 7"/>
          <p:cNvSpPr>
            <a:spLocks noGrp="1" noChangeArrowheads="1"/>
          </p:cNvSpPr>
          <p:nvPr/>
        </p:nvSpPr>
        <p:spPr>
          <a:xfrm>
            <a:off x="683568" y="3789040"/>
            <a:ext cx="2912134" cy="781561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275" tIns="46228" rIns="89275" bIns="46228" anchor="t">
            <a:spAutoFit/>
          </a:bodyPr>
          <a:lstStyle/>
          <a:p>
            <a:pPr algn="ctr" defTabSz="506512">
              <a:lnSpc>
                <a:spcPct val="104000"/>
              </a:lnSpc>
            </a:pPr>
            <a:r>
              <a:rPr lang="en-US" altLang="ko-KR" sz="4300" b="1" dirty="0" err="1" smtClean="0">
                <a:solidFill>
                  <a:srgbClr val="000000"/>
                </a:solidFill>
                <a:latin typeface="Batang" charset="0"/>
              </a:rPr>
              <a:t>presento</a:t>
            </a:r>
            <a:r>
              <a:rPr lang="en-US" altLang="ko-KR" sz="4300" b="1" dirty="0" smtClean="0">
                <a:solidFill>
                  <a:srgbClr val="000000"/>
                </a:solidFill>
                <a:latin typeface="Batang" charset="0"/>
              </a:rPr>
              <a:t>...</a:t>
            </a:r>
            <a:endParaRPr lang="ko-KR" altLang="en-US" sz="4300" b="1" dirty="0" smtClean="0">
              <a:latin typeface="Batang" charset="0"/>
            </a:endParaRPr>
          </a:p>
        </p:txBody>
      </p:sp>
      <p:sp>
        <p:nvSpPr>
          <p:cNvPr id="8" name="Rettangolo 7"/>
          <p:cNvSpPr/>
          <p:nvPr/>
        </p:nvSpPr>
        <p:spPr>
          <a:xfrm rot="624328">
            <a:off x="1494863" y="5366483"/>
            <a:ext cx="5572619" cy="720080"/>
          </a:xfrm>
          <a:prstGeom prst="rect">
            <a:avLst/>
          </a:prstGeom>
          <a:noFill/>
        </p:spPr>
        <p:txBody>
          <a:bodyPr wrap="none" lIns="91330" tIns="45676" rIns="91330" bIns="45676">
            <a:prstTxWarp prst="textFadeDown">
              <a:avLst>
                <a:gd name="adj" fmla="val 11172"/>
              </a:avLst>
            </a:prstTxWarp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Maria Concetta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8"/>
          <p:cNvSpPr>
            <a:spLocks noGrp="1" noChangeArrowheads="1"/>
          </p:cNvSpPr>
          <p:nvPr>
            <p:ph type="subTitle"/>
          </p:nvPr>
        </p:nvSpPr>
        <p:spPr>
          <a:xfrm>
            <a:off x="1115616" y="620690"/>
            <a:ext cx="7272808" cy="4349057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71" tIns="45594" rIns="91171" bIns="45594" anchor="t"/>
          <a:lstStyle/>
          <a:p>
            <a:pPr defTabSz="506512">
              <a:lnSpc>
                <a:spcPct val="104000"/>
              </a:lnSpc>
            </a:pPr>
            <a:r>
              <a:rPr lang="en-US" altLang="ko-KR" sz="3200" dirty="0">
                <a:latin typeface="Times New Roman" charset="0"/>
              </a:rPr>
              <a:t>Oggi 14 settembre è una data importante per tutti i miei coetanei... Inizia un nuovo anno scolastico, inizia l'ultimo anno delle scuole medie...</a:t>
            </a:r>
            <a:endParaRPr lang="ko-KR" altLang="en-US" sz="3200" dirty="0">
              <a:latin typeface="Times New Roman" charset="0"/>
            </a:endParaRPr>
          </a:p>
          <a:p>
            <a:pPr defTabSz="506512">
              <a:lnSpc>
                <a:spcPct val="104000"/>
              </a:lnSpc>
            </a:pPr>
            <a:r>
              <a:rPr lang="en-US" altLang="ko-KR" sz="3200" dirty="0">
                <a:latin typeface="Times New Roman" charset="0"/>
              </a:rPr>
              <a:t>Io mi chiamo Maria Concetta, sono una di </a:t>
            </a:r>
            <a:r>
              <a:rPr lang="en-US" altLang="ko-KR" sz="3200" dirty="0" err="1">
                <a:latin typeface="Times New Roman" charset="0"/>
              </a:rPr>
              <a:t>quelle</a:t>
            </a:r>
            <a:r>
              <a:rPr lang="en-US" altLang="ko-KR" sz="3200" dirty="0">
                <a:latin typeface="Times New Roman" charset="0"/>
              </a:rPr>
              <a:t> </a:t>
            </a:r>
            <a:r>
              <a:rPr lang="en-US" altLang="ko-KR" sz="3200" dirty="0" err="1">
                <a:latin typeface="Times New Roman" charset="0"/>
              </a:rPr>
              <a:t>ragazze</a:t>
            </a:r>
            <a:r>
              <a:rPr lang="en-US" altLang="ko-KR" sz="3200" dirty="0">
                <a:latin typeface="Times New Roman" charset="0"/>
              </a:rPr>
              <a:t> che hanno </a:t>
            </a:r>
            <a:r>
              <a:rPr lang="en-US" altLang="ko-KR" sz="3200" dirty="0" err="1">
                <a:latin typeface="Times New Roman" charset="0"/>
              </a:rPr>
              <a:t>sempre</a:t>
            </a:r>
            <a:r>
              <a:rPr lang="en-US" altLang="ko-KR" sz="3200" dirty="0">
                <a:latin typeface="Times New Roman" charset="0"/>
              </a:rPr>
              <a:t> </a:t>
            </a:r>
            <a:r>
              <a:rPr lang="en-US" altLang="ko-KR" sz="3200" dirty="0" err="1">
                <a:latin typeface="Times New Roman" charset="0"/>
              </a:rPr>
              <a:t>il</a:t>
            </a:r>
            <a:r>
              <a:rPr lang="en-US" altLang="ko-KR" sz="3200" dirty="0">
                <a:latin typeface="Times New Roman" charset="0"/>
              </a:rPr>
              <a:t> sorriso stampato in faccia e che non </a:t>
            </a:r>
            <a:r>
              <a:rPr lang="en-US" altLang="ko-KR" sz="3200" dirty="0" err="1">
                <a:latin typeface="Times New Roman" charset="0"/>
              </a:rPr>
              <a:t>si</a:t>
            </a:r>
            <a:r>
              <a:rPr lang="en-US" altLang="ko-KR" sz="3200" dirty="0">
                <a:latin typeface="Times New Roman" charset="0"/>
              </a:rPr>
              <a:t> </a:t>
            </a:r>
            <a:r>
              <a:rPr lang="en-US" altLang="ko-KR" sz="3200" dirty="0" err="1">
                <a:latin typeface="Times New Roman" charset="0"/>
              </a:rPr>
              <a:t>fanno</a:t>
            </a:r>
            <a:r>
              <a:rPr lang="en-US" altLang="ko-KR" sz="3200" dirty="0">
                <a:latin typeface="Times New Roman" charset="0"/>
              </a:rPr>
              <a:t> molti problemi.</a:t>
            </a:r>
            <a:endParaRPr lang="ko-KR" altLang="en-US" sz="3200" dirty="0">
              <a:latin typeface="Times New Roman" charset="0"/>
            </a:endParaRPr>
          </a:p>
        </p:txBody>
      </p:sp>
      <p:pic>
        <p:nvPicPr>
          <p:cNvPr id="1843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5229">
            <a:off x="1198113" y="4692306"/>
            <a:ext cx="264343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 9"/>
          <p:cNvSpPr>
            <a:spLocks noGrp="1" noChangeArrowheads="1"/>
          </p:cNvSpPr>
          <p:nvPr>
            <p:ph type="title"/>
          </p:nvPr>
        </p:nvSpPr>
        <p:spPr>
          <a:xfrm>
            <a:off x="539554" y="1124746"/>
            <a:ext cx="8232453" cy="4882745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71" tIns="45594" rIns="91171" bIns="45594" anchor="ctr">
            <a:normAutofit fontScale="90000"/>
          </a:bodyPr>
          <a:lstStyle/>
          <a:p>
            <a:pPr defTabSz="506512">
              <a:lnSpc>
                <a:spcPct val="104000"/>
              </a:lnSpc>
            </a:pPr>
            <a:r>
              <a:rPr lang="en-US" altLang="ko-KR" dirty="0" err="1" smtClean="0">
                <a:latin typeface="Times New Roman" charset="0"/>
              </a:rPr>
              <a:t>Alcune</a:t>
            </a:r>
            <a:r>
              <a:rPr lang="en-US" altLang="ko-KR" dirty="0" smtClean="0">
                <a:latin typeface="Times New Roman" charset="0"/>
              </a:rPr>
              <a:t> </a:t>
            </a:r>
            <a:r>
              <a:rPr lang="en-US" altLang="ko-KR" dirty="0" err="1" smtClean="0">
                <a:latin typeface="Times New Roman" charset="0"/>
              </a:rPr>
              <a:t>delle</a:t>
            </a:r>
            <a:r>
              <a:rPr lang="en-US" altLang="ko-KR" dirty="0" smtClean="0">
                <a:latin typeface="Times New Roman" charset="0"/>
              </a:rPr>
              <a:t> </a:t>
            </a:r>
            <a:r>
              <a:rPr lang="en-US" altLang="ko-KR" dirty="0">
                <a:latin typeface="Times New Roman" charset="0"/>
              </a:rPr>
              <a:t>cose che amo di più sono la mia famiglia e i miei amici, purtroppo non sono tutti in classe con me dato il fatto che sono </a:t>
            </a:r>
            <a:r>
              <a:rPr lang="en-US" altLang="ko-KR" dirty="0" err="1">
                <a:latin typeface="Times New Roman" charset="0"/>
              </a:rPr>
              <a:t>più</a:t>
            </a:r>
            <a:r>
              <a:rPr lang="en-US" altLang="ko-KR" dirty="0">
                <a:latin typeface="Times New Roman" charset="0"/>
              </a:rPr>
              <a:t> </a:t>
            </a:r>
            <a:r>
              <a:rPr lang="en-US" altLang="ko-KR" dirty="0" err="1" smtClean="0">
                <a:latin typeface="Times New Roman" charset="0"/>
              </a:rPr>
              <a:t>grandi</a:t>
            </a:r>
            <a:r>
              <a:rPr lang="en-US" altLang="ko-KR" dirty="0" smtClean="0">
                <a:latin typeface="Times New Roman" charset="0"/>
              </a:rPr>
              <a:t>, </a:t>
            </a:r>
            <a:r>
              <a:rPr lang="en-US" altLang="ko-KR" sz="8000" dirty="0">
                <a:latin typeface="Times New Roman" charset="0"/>
              </a:rPr>
              <a:t>ma questo non ci blocca.</a:t>
            </a:r>
            <a:endParaRPr lang="ko-KR" altLang="en-US" sz="8000" dirty="0">
              <a:latin typeface="Times New Roman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 10"/>
          <p:cNvSpPr>
            <a:spLocks noGrp="1" noChangeArrowheads="1"/>
          </p:cNvSpPr>
          <p:nvPr>
            <p:ph type="title"/>
          </p:nvPr>
        </p:nvSpPr>
        <p:spPr>
          <a:xfrm>
            <a:off x="395536" y="692698"/>
            <a:ext cx="8231819" cy="4322061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71" tIns="45594" rIns="91171" bIns="45594" anchor="ctr">
            <a:normAutofit fontScale="90000"/>
          </a:bodyPr>
          <a:lstStyle/>
          <a:p>
            <a:pPr defTabSz="506512">
              <a:lnSpc>
                <a:spcPct val="104000"/>
              </a:lnSpc>
            </a:pPr>
            <a:r>
              <a:rPr lang="en-US" altLang="ko-KR" dirty="0">
                <a:latin typeface="Times New Roman" charset="0"/>
              </a:rPr>
              <a:t>Un'altra cosa che fa parte di me </a:t>
            </a:r>
            <a:r>
              <a:rPr lang="en-US" altLang="ko-KR" dirty="0" smtClean="0">
                <a:latin typeface="Times New Roman" charset="0"/>
              </a:rPr>
              <a:t/>
            </a:r>
            <a:br>
              <a:rPr lang="en-US" altLang="ko-KR" dirty="0" smtClean="0">
                <a:latin typeface="Times New Roman" charset="0"/>
              </a:rPr>
            </a:br>
            <a:r>
              <a:rPr lang="en-US" altLang="ko-KR" dirty="0" smtClean="0">
                <a:latin typeface="Times New Roman" charset="0"/>
              </a:rPr>
              <a:t>è </a:t>
            </a:r>
            <a:r>
              <a:rPr lang="en-US" altLang="ko-KR" dirty="0">
                <a:latin typeface="Times New Roman" charset="0"/>
              </a:rPr>
              <a:t>la musica. </a:t>
            </a:r>
            <a:r>
              <a:rPr lang="en-US" altLang="ko-KR" dirty="0" smtClean="0">
                <a:latin typeface="Times New Roman" charset="0"/>
              </a:rPr>
              <a:t/>
            </a:r>
            <a:br>
              <a:rPr lang="en-US" altLang="ko-KR" dirty="0" smtClean="0">
                <a:latin typeface="Times New Roman" charset="0"/>
              </a:rPr>
            </a:br>
            <a:r>
              <a:rPr lang="en-US" altLang="ko-KR" dirty="0" smtClean="0">
                <a:latin typeface="Times New Roman" charset="0"/>
              </a:rPr>
              <a:t>Non </a:t>
            </a:r>
            <a:r>
              <a:rPr lang="en-US" altLang="ko-KR" dirty="0">
                <a:latin typeface="Times New Roman" charset="0"/>
              </a:rPr>
              <a:t>ho un </a:t>
            </a:r>
            <a:r>
              <a:rPr lang="en-US" altLang="ko-KR" dirty="0" err="1">
                <a:latin typeface="Times New Roman" charset="0"/>
              </a:rPr>
              <a:t>genere</a:t>
            </a:r>
            <a:r>
              <a:rPr lang="en-US" altLang="ko-KR" dirty="0">
                <a:latin typeface="Times New Roman" charset="0"/>
              </a:rPr>
              <a:t> </a:t>
            </a:r>
            <a:r>
              <a:rPr lang="en-US" altLang="ko-KR" dirty="0" err="1" smtClean="0">
                <a:latin typeface="Times New Roman" charset="0"/>
              </a:rPr>
              <a:t>preciso</a:t>
            </a:r>
            <a:r>
              <a:rPr lang="en-US" altLang="ko-KR" dirty="0" smtClean="0">
                <a:latin typeface="Times New Roman" charset="0"/>
              </a:rPr>
              <a:t>, </a:t>
            </a:r>
            <a:r>
              <a:rPr lang="en-US" altLang="ko-KR" dirty="0">
                <a:latin typeface="Times New Roman" charset="0"/>
              </a:rPr>
              <a:t>ma adoro particolarmente il rock, il metal e il rap.</a:t>
            </a:r>
            <a:br>
              <a:rPr lang="en-US" altLang="ko-KR" dirty="0">
                <a:latin typeface="Times New Roman" charset="0"/>
              </a:rPr>
            </a:br>
            <a:r>
              <a:rPr lang="en-US" altLang="ko-KR" dirty="0">
                <a:latin typeface="Times New Roman" charset="0"/>
              </a:rPr>
              <a:t>Eh sì, sono la tipica rockettara e metallara che ascolta i Pink Floyd, i Guns n' Roses, gli Slipknot...</a:t>
            </a:r>
            <a:endParaRPr lang="ko-KR" altLang="en-US" dirty="0">
              <a:latin typeface="Times New Roman" charset="0"/>
            </a:endParaRPr>
          </a:p>
        </p:txBody>
      </p:sp>
      <p:pic>
        <p:nvPicPr>
          <p:cNvPr id="33794" name="Picture 2" descr="Immagine correlat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90" y="5157192"/>
            <a:ext cx="2088232" cy="1499466"/>
          </a:xfrm>
          <a:prstGeom prst="rect">
            <a:avLst/>
          </a:prstGeom>
          <a:noFill/>
        </p:spPr>
      </p:pic>
      <p:pic>
        <p:nvPicPr>
          <p:cNvPr id="16388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lum bright="-35000" contrast="-69000"/>
          </a:blip>
          <a:srcRect/>
          <a:stretch>
            <a:fillRect/>
          </a:stretch>
        </p:blipFill>
        <p:spPr bwMode="auto">
          <a:xfrm rot="20786279">
            <a:off x="3516665" y="1248751"/>
            <a:ext cx="5531768" cy="14728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 11"/>
          <p:cNvSpPr>
            <a:spLocks noGrp="1" noChangeArrowheads="1"/>
          </p:cNvSpPr>
          <p:nvPr>
            <p:ph type="title"/>
          </p:nvPr>
        </p:nvSpPr>
        <p:spPr>
          <a:xfrm>
            <a:off x="251522" y="476674"/>
            <a:ext cx="8232453" cy="4382958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71" tIns="45594" rIns="91171" bIns="45594" anchor="ctr">
            <a:normAutofit fontScale="90000"/>
          </a:bodyPr>
          <a:lstStyle/>
          <a:p>
            <a:pPr defTabSz="506512">
              <a:lnSpc>
                <a:spcPct val="104000"/>
              </a:lnSpc>
            </a:pPr>
            <a:r>
              <a:rPr lang="en-US" altLang="ko-KR" dirty="0">
                <a:latin typeface="Times New Roman" charset="0"/>
              </a:rPr>
              <a:t>È strano dire che frequento la terza media, adesso è quel periodo in cui ti </a:t>
            </a:r>
            <a:r>
              <a:rPr lang="en-US" altLang="ko-KR" dirty="0" err="1">
                <a:latin typeface="Times New Roman" charset="0"/>
              </a:rPr>
              <a:t>chiedono</a:t>
            </a:r>
            <a:r>
              <a:rPr lang="en-US" altLang="ko-KR" dirty="0">
                <a:latin typeface="Times New Roman" charset="0"/>
              </a:rPr>
              <a:t> </a:t>
            </a:r>
            <a:r>
              <a:rPr lang="en-US" altLang="ko-KR" dirty="0" smtClean="0">
                <a:latin typeface="Times New Roman" charset="0"/>
              </a:rPr>
              <a:t>“Ma </a:t>
            </a:r>
            <a:r>
              <a:rPr lang="en-US" altLang="ko-KR" dirty="0">
                <a:latin typeface="Times New Roman" charset="0"/>
              </a:rPr>
              <a:t>quest'anno devi fare gli esami?" e i tuoi amici più grandi ti </a:t>
            </a:r>
            <a:r>
              <a:rPr lang="en-US" altLang="ko-KR" dirty="0" err="1">
                <a:latin typeface="Times New Roman" charset="0"/>
              </a:rPr>
              <a:t>dicono</a:t>
            </a:r>
            <a:r>
              <a:rPr lang="en-US" altLang="ko-KR" dirty="0">
                <a:latin typeface="Times New Roman" charset="0"/>
              </a:rPr>
              <a:t> </a:t>
            </a:r>
            <a:r>
              <a:rPr lang="en-US" altLang="ko-KR" dirty="0" smtClean="0">
                <a:latin typeface="Times New Roman" charset="0"/>
              </a:rPr>
              <a:t>“</a:t>
            </a:r>
            <a:r>
              <a:rPr lang="en-US" altLang="ko-KR" dirty="0" err="1" smtClean="0">
                <a:latin typeface="Times New Roman" charset="0"/>
              </a:rPr>
              <a:t>Calmati</a:t>
            </a:r>
            <a:r>
              <a:rPr lang="en-US" altLang="ko-KR" dirty="0">
                <a:latin typeface="Times New Roman" charset="0"/>
              </a:rPr>
              <a:t>, gli esami sono </a:t>
            </a:r>
            <a:r>
              <a:rPr lang="en-US" altLang="ko-KR" dirty="0" err="1" smtClean="0">
                <a:latin typeface="Times New Roman" charset="0"/>
              </a:rPr>
              <a:t>semplici</a:t>
            </a:r>
            <a:r>
              <a:rPr lang="en-US" altLang="ko-KR" dirty="0" smtClean="0">
                <a:latin typeface="Times New Roman" charset="0"/>
              </a:rPr>
              <a:t>“, </a:t>
            </a:r>
            <a:r>
              <a:rPr lang="en-US" altLang="ko-KR" dirty="0">
                <a:latin typeface="Times New Roman" charset="0"/>
              </a:rPr>
              <a:t>ma tu sei </a:t>
            </a:r>
            <a:r>
              <a:rPr lang="en-US" altLang="ko-KR" dirty="0" err="1">
                <a:latin typeface="Times New Roman" charset="0"/>
              </a:rPr>
              <a:t>ancora</a:t>
            </a:r>
            <a:r>
              <a:rPr lang="en-US" altLang="ko-KR" dirty="0">
                <a:latin typeface="Times New Roman" charset="0"/>
              </a:rPr>
              <a:t> </a:t>
            </a:r>
            <a:r>
              <a:rPr lang="en-US" altLang="ko-KR" dirty="0" err="1" smtClean="0">
                <a:latin typeface="Times New Roman" charset="0"/>
              </a:rPr>
              <a:t>più</a:t>
            </a:r>
            <a:r>
              <a:rPr lang="en-US" altLang="ko-KR" dirty="0" smtClean="0">
                <a:latin typeface="Times New Roman" charset="0"/>
              </a:rPr>
              <a:t/>
            </a:r>
            <a:br>
              <a:rPr lang="en-US" altLang="ko-KR" dirty="0" smtClean="0">
                <a:latin typeface="Times New Roman" charset="0"/>
              </a:rPr>
            </a:br>
            <a:r>
              <a:rPr lang="en-US" altLang="ko-KR" dirty="0">
                <a:latin typeface="Times New Roman" charset="0"/>
              </a:rPr>
              <a:t> </a:t>
            </a:r>
            <a:r>
              <a:rPr lang="en-US" altLang="ko-KR" dirty="0" smtClean="0">
                <a:latin typeface="Times New Roman" charset="0"/>
              </a:rPr>
              <a:t>               </a:t>
            </a:r>
            <a:r>
              <a:rPr lang="en-US" altLang="ko-KR" dirty="0" err="1" smtClean="0">
                <a:latin typeface="Times New Roman" charset="0"/>
              </a:rPr>
              <a:t>spaventato</a:t>
            </a:r>
            <a:r>
              <a:rPr lang="en-US" altLang="ko-KR" dirty="0" smtClean="0">
                <a:latin typeface="Times New Roman" charset="0"/>
              </a:rPr>
              <a:t>…….</a:t>
            </a:r>
            <a:endParaRPr lang="ko-KR" altLang="en-US" dirty="0">
              <a:latin typeface="Times New Roman" charset="0"/>
            </a:endParaRPr>
          </a:p>
        </p:txBody>
      </p:sp>
      <p:pic>
        <p:nvPicPr>
          <p:cNvPr id="32770" name="Picture 2" descr="Risultati immagini per gif animate spavent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8"/>
            <a:ext cx="2304256" cy="23042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1020461"/>
            <a:ext cx="4263926" cy="5288859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265" tIns="45634" rIns="91265" bIns="45634" anchor="t">
            <a:normAutofit lnSpcReduction="10000"/>
          </a:bodyPr>
          <a:lstStyle/>
          <a:p>
            <a:pPr marL="0" indent="0" defTabSz="507034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Mi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presento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: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sono Gianluigi Cestone e </a:t>
            </a:r>
            <a:r>
              <a:rPr lang="en-US" altLang="ko-KR" sz="2400" b="1" dirty="0" err="1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oggi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è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il primo giorno di scuola di </a:t>
            </a:r>
            <a:r>
              <a:rPr lang="en-US" altLang="ko-KR" sz="2400" b="1" dirty="0" err="1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terza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media.</a:t>
            </a:r>
          </a:p>
          <a:p>
            <a:pPr marL="0" indent="0" defTabSz="507034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Tornare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dopo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tre mesi di </a:t>
            </a:r>
            <a:r>
              <a:rPr lang="en-US" altLang="ko-KR" sz="2400" b="1" dirty="0" err="1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vacanze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è un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po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’ </a:t>
            </a:r>
            <a:r>
              <a:rPr lang="en-US" altLang="ko-KR" sz="2400" b="1" dirty="0" err="1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triste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.</a:t>
            </a:r>
          </a:p>
          <a:p>
            <a:pPr marL="0" indent="0" defTabSz="507034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Questa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scuola la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frequento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da sempre e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quest'anno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,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se andrà </a:t>
            </a:r>
            <a:r>
              <a:rPr lang="en-US" altLang="ko-KR" sz="2400" b="1" dirty="0" err="1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tutto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bene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,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sarà l'ultimo. </a:t>
            </a:r>
            <a:endParaRPr lang="en-US" altLang="ko-KR" sz="2400" b="1" dirty="0" smtClean="0">
              <a:solidFill>
                <a:schemeClr val="bg2">
                  <a:lumMod val="10000"/>
                </a:schemeClr>
              </a:solidFill>
              <a:latin typeface="Times New Roman" charset="0"/>
            </a:endParaRPr>
          </a:p>
          <a:p>
            <a:pPr marL="0" indent="0" defTabSz="507034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Per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le superiori non so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ancora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di preciso cosa devo fare, sono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indeciso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. </a:t>
            </a:r>
            <a:endParaRPr lang="en-US" altLang="ko-KR" sz="2400" b="1" dirty="0" smtClean="0">
              <a:solidFill>
                <a:schemeClr val="bg2">
                  <a:lumMod val="10000"/>
                </a:schemeClr>
              </a:solidFill>
              <a:latin typeface="Times New Roman" charset="0"/>
            </a:endParaRPr>
          </a:p>
          <a:p>
            <a:pPr marL="0" indent="0" defTabSz="507034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Quest'anno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sarà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anche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più dura rispetto </a:t>
            </a:r>
            <a:r>
              <a:rPr lang="en-US" altLang="ko-KR" sz="2400" b="1" dirty="0" err="1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all'anno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scorso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, </a:t>
            </a:r>
            <a:r>
              <a:rPr lang="en-US" altLang="ko-KR" sz="2400" b="1" dirty="0" err="1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perché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dovrò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prepararmi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per l'esame.</a:t>
            </a:r>
            <a:endParaRPr lang="ko-KR" altLang="en-US" sz="2400" b="1" dirty="0">
              <a:solidFill>
                <a:schemeClr val="bg2">
                  <a:lumMod val="10000"/>
                </a:schemeClr>
              </a:solidFill>
              <a:latin typeface="Times New Roman" charset="0"/>
            </a:endParaRPr>
          </a:p>
          <a:p>
            <a:pPr marL="0" indent="0" defTabSz="507034">
              <a:lnSpc>
                <a:spcPct val="104000"/>
              </a:lnSpc>
              <a:spcBef>
                <a:spcPts val="0"/>
              </a:spcBef>
              <a:buNone/>
            </a:pPr>
            <a:endParaRPr lang="ko-KR" altLang="en-US" sz="1400" dirty="0">
              <a:latin typeface="Times New Roman" charset="0"/>
            </a:endParaRPr>
          </a:p>
        </p:txBody>
      </p:sp>
      <p:pic>
        <p:nvPicPr>
          <p:cNvPr id="9" name="Picture 6" descr="/storage/emulated/0/.polaris_temp/fImage9154711.jpeg"/>
          <p:cNvPicPr>
            <a:picLocks noChangeAspect="1"/>
          </p:cNvPicPr>
          <p:nvPr/>
        </p:nvPicPr>
        <p:blipFill>
          <a:blip r:embed="rId3" cstate="print"/>
          <a:srcRect r="8838"/>
          <a:stretch>
            <a:fillRect/>
          </a:stretch>
        </p:blipFill>
        <p:spPr>
          <a:xfrm rot="15147131">
            <a:off x="43077" y="1965718"/>
            <a:ext cx="4617696" cy="3392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971600" y="260648"/>
            <a:ext cx="7532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charset="0"/>
              </a:rPr>
              <a:t>IL MIO NUOVO ANNO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7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69160"/>
            <a:ext cx="1848967" cy="1988840"/>
          </a:xfrm>
          <a:prstGeom prst="rect">
            <a:avLst/>
          </a:prstGeom>
          <a:noFill/>
        </p:spPr>
      </p:pic>
      <p:pic>
        <p:nvPicPr>
          <p:cNvPr id="17410" name="Picture 2" descr="Risultati immagini per professori simpson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479" y="3523357"/>
            <a:ext cx="2282521" cy="3334643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51520" y="404664"/>
            <a:ext cx="7200800" cy="5021816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507034">
              <a:lnSpc>
                <a:spcPct val="104000"/>
              </a:lnSpc>
            </a:pP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Quest'anno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non sono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cambiate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tante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cose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: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l'aula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è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sempre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la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stessa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e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anche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i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professori.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Ci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sono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però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due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nuovi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compagni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che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ho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conosciuto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di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recente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.</a:t>
            </a:r>
            <a:endParaRPr lang="ko-KR" altLang="en-US" sz="2800" b="1" dirty="0" smtClean="0">
              <a:solidFill>
                <a:schemeClr val="bg2">
                  <a:lumMod val="10000"/>
                </a:schemeClr>
              </a:solidFill>
              <a:latin typeface="Times New Roman" charset="0"/>
              <a:ea typeface="굴림"/>
            </a:endParaRPr>
          </a:p>
          <a:p>
            <a:pPr algn="just" defTabSz="507034">
              <a:lnSpc>
                <a:spcPct val="104000"/>
              </a:lnSpc>
            </a:pP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La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mia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scuola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(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Istituto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comprensivo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Alberto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Manzi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) è un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edificio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abbastanza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grande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e 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accoglie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scuole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primarie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al piano terra e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medie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al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secondo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piano.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C'è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anche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una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mensa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in cui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mangiamo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due volte a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settimana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e poi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restiamo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fino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alle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quattro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 e per me è un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po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’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troppo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Times New Roman" charset="0"/>
                <a:ea typeface="굴림"/>
              </a:rPr>
              <a:t>… </a:t>
            </a:r>
            <a:endParaRPr lang="ko-KR" altLang="en-US" sz="2800" b="1" dirty="0" smtClean="0">
              <a:solidFill>
                <a:schemeClr val="bg2">
                  <a:lumMod val="10000"/>
                </a:schemeClr>
              </a:solidFill>
              <a:latin typeface="Times New Roman" charset="0"/>
              <a:ea typeface="굴림"/>
            </a:endParaRPr>
          </a:p>
        </p:txBody>
      </p:sp>
    </p:spTree>
  </p:cSld>
  <p:clrMapOvr>
    <a:masterClrMapping/>
  </p:clrMapOvr>
  <p:transition spd="med" advClick="0" advTm="7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556792"/>
            <a:ext cx="5328592" cy="3046899"/>
          </a:xfrm>
          <a:prstGeom prst="rect">
            <a:avLst/>
          </a:prstGeom>
        </p:spPr>
        <p:txBody>
          <a:bodyPr wrap="square" lIns="91330" tIns="45676" rIns="91330" bIns="45676">
            <a:spAutoFit/>
          </a:bodyPr>
          <a:lstStyle/>
          <a:p>
            <a:pPr algn="just"/>
            <a:r>
              <a:rPr lang="it-IT" sz="2400" dirty="0" smtClean="0"/>
              <a:t>Mi presento, sono </a:t>
            </a:r>
            <a:r>
              <a:rPr lang="it-IT" sz="2400" dirty="0" err="1" smtClean="0"/>
              <a:t>Emiley</a:t>
            </a:r>
            <a:r>
              <a:rPr lang="it-IT" sz="2400" dirty="0" smtClean="0"/>
              <a:t>, una ragazza straniera proveniente dal Perù. Mi sono trasferita in Italia ormai quattro anni fa, ho cambiato due volte scuola perché mi dovevo trasferire da Firenze a </a:t>
            </a:r>
            <a:r>
              <a:rPr lang="it-IT" sz="2400" dirty="0" err="1" smtClean="0"/>
              <a:t>Calitri</a:t>
            </a:r>
            <a:r>
              <a:rPr lang="it-IT" sz="2400" dirty="0" smtClean="0"/>
              <a:t>, dove ora vivo e frequento la scuola secondaria di I grado.  Sono passati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0" y="404664"/>
            <a:ext cx="7122463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330" tIns="45676" rIns="91330" bIns="45676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EMILEY QUISPE RUIZ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925" y="0"/>
            <a:ext cx="3394075" cy="453707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79512" y="454967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tre anni da quando ho cominciato la scuola e da quando ho conosciuto nuove persone e compagni con cui stare, ogni anno ne arriva uno nuovo, quest'anno è l'ultimo anno che sto con loro perché dopo andrò alle superiori/liceo e forse non mi toccherà stare con loro. Il primo anno che sono arrivata conoscevo alcuni, non tutti. </a:t>
            </a:r>
          </a:p>
        </p:txBody>
      </p:sp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548680"/>
            <a:ext cx="8352928" cy="4832003"/>
          </a:xfrm>
          <a:prstGeom prst="rect">
            <a:avLst/>
          </a:prstGeom>
        </p:spPr>
        <p:txBody>
          <a:bodyPr wrap="square" lIns="91330" tIns="45676" rIns="91330" bIns="45676">
            <a:spAutoFit/>
          </a:bodyPr>
          <a:lstStyle/>
          <a:p>
            <a:pPr algn="ctr"/>
            <a:r>
              <a:rPr lang="it-IT" sz="2800" dirty="0" smtClean="0"/>
              <a:t>Poi ho cominciato a conoscerli a tutti.  Quell'anno eravamo ancora una sola classe di ventisei alunni, invece il secondo anno eravamo divisi in due classi di tredici. </a:t>
            </a:r>
          </a:p>
          <a:p>
            <a:pPr algn="ctr"/>
            <a:r>
              <a:rPr lang="it-IT" sz="2800" dirty="0" smtClean="0"/>
              <a:t>L'anno scorso in quell'altra classe all'inizio è arrivato un nuovo ragazzo, poi alla fine nella nostra classe è arrivata una nuova compagna che si è seduta accanto a me e da lì ho cominciato a conoscerla.  </a:t>
            </a:r>
          </a:p>
          <a:p>
            <a:pPr algn="ctr"/>
            <a:r>
              <a:rPr lang="it-IT" sz="2800" dirty="0" smtClean="0"/>
              <a:t>Quest'anno sono arrivati altri due alunni: uno nella mia classe e uno nell'altra. </a:t>
            </a:r>
            <a:endParaRPr lang="it-IT" sz="2800" dirty="0"/>
          </a:p>
        </p:txBody>
      </p:sp>
      <p:pic>
        <p:nvPicPr>
          <p:cNvPr id="14338" name="Picture 2" descr="Risultati immagini per scuola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2967240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6FF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620688"/>
            <a:ext cx="6156176" cy="1628514"/>
          </a:xfrm>
          <a:prstGeom prst="rect">
            <a:avLst/>
          </a:prstGeom>
        </p:spPr>
        <p:txBody>
          <a:bodyPr wrap="square" lIns="91250" tIns="45644" rIns="91250" bIns="45644">
            <a:spAutoFit/>
          </a:bodyPr>
          <a:lstStyle/>
          <a:p>
            <a:pPr defTabSz="507006">
              <a:lnSpc>
                <a:spcPct val="104000"/>
              </a:lnSpc>
            </a:pP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Adoro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la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mia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famiglia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e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miei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amici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però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purtroppo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con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alcuni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non siamo in classe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insieme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mentre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altri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sono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più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400" b="1" cap="all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grandi</a:t>
            </a:r>
            <a:r>
              <a:rPr lang="en-US" altLang="ko-KR" sz="2400" b="1" cap="all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.</a:t>
            </a:r>
            <a:endParaRPr lang="it-IT" altLang="ko-KR" sz="2400" b="1" cap="all" dirty="0" smtClean="0">
              <a:ln/>
              <a:solidFill>
                <a:schemeClr val="tx1">
                  <a:lumMod val="8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haroni" pitchFamily="2" charset="-79"/>
              <a:ea typeface="DotumChe" pitchFamily="49" charset="-127"/>
              <a:cs typeface="Aharoni" pitchFamily="2" charset="-79"/>
            </a:endParaRPr>
          </a:p>
        </p:txBody>
      </p:sp>
      <p:sp>
        <p:nvSpPr>
          <p:cNvPr id="3" name="Rettangolo 2"/>
          <p:cNvSpPr/>
          <p:nvPr/>
        </p:nvSpPr>
        <p:spPr>
          <a:xfrm rot="21438063">
            <a:off x="1038461" y="2900688"/>
            <a:ext cx="7563139" cy="3108390"/>
          </a:xfrm>
          <a:prstGeom prst="rect">
            <a:avLst/>
          </a:prstGeom>
        </p:spPr>
        <p:txBody>
          <a:bodyPr wrap="square" lIns="91250" tIns="45644" rIns="91250" bIns="45644">
            <a:spAutoFit/>
          </a:bodyPr>
          <a:lstStyle/>
          <a:p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La MIA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scuola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é un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edificio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abbastanza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grande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accogliente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e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pulito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. 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Ci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offre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lavagne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 e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aule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multimediali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,  UNA BELLA PALESTRA, LA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mensa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e  IL cortile dove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ci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rechiamo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dopo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AVER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mangiato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. </a:t>
            </a:r>
          </a:p>
          <a:p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I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miei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professori in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tutto</a:t>
            </a:r>
            <a:r>
              <a:rPr lang="en-US" altLang="ko-KR" sz="2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 sono </a:t>
            </a:r>
            <a:r>
              <a:rPr lang="en-US" altLang="ko-KR" sz="2800" b="1" cap="all" dirty="0" err="1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ea typeface="DotumChe" pitchFamily="49" charset="-127"/>
                <a:cs typeface="Aharoni" pitchFamily="2" charset="-79"/>
              </a:rPr>
              <a:t>dieci</a:t>
            </a:r>
            <a:endParaRPr lang="it-IT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 advClick="0" advTm="8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3410252" cy="191683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51520" y="1844835"/>
            <a:ext cx="8352928" cy="4678204"/>
          </a:xfrm>
          <a:prstGeom prst="rect">
            <a:avLst/>
          </a:prstGeom>
        </p:spPr>
        <p:txBody>
          <a:bodyPr wrap="square" lIns="91330" tIns="45676" rIns="91330" bIns="45676">
            <a:spAutoFit/>
          </a:bodyPr>
          <a:lstStyle/>
          <a:p>
            <a:endParaRPr lang="it-IT" dirty="0" smtClean="0"/>
          </a:p>
          <a:p>
            <a:pPr algn="ctr"/>
            <a:r>
              <a:rPr lang="it-IT" sz="2800" dirty="0" smtClean="0"/>
              <a:t>La mia scuola si chiama Alberto Manzi. Manzi è un personaggio che cominciò con l’insegnare in un carcere minorile e poi diventò insegnante di una scuola per adulti analfabeti.</a:t>
            </a:r>
          </a:p>
          <a:p>
            <a:pPr algn="ctr"/>
            <a:r>
              <a:rPr lang="it-IT" sz="2800" dirty="0" smtClean="0"/>
              <a:t>La mia scuola è abbastanza grande e ha due piani: c'è un cortile enorme, una mensa, una sala computer, un’aula magna, una palestra e un laboratorio scientifico; ci sono tante cose e tanti alunni che studiano e tanti nuovi che arrivano da altri luoghi.</a:t>
            </a:r>
            <a:endParaRPr lang="it-IT" sz="2800" dirty="0"/>
          </a:p>
        </p:txBody>
      </p:sp>
    </p:spTree>
  </p:cSld>
  <p:clrMapOvr>
    <a:masterClrMapping/>
  </p:clrMapOvr>
  <p:transition spd="slow" advClick="0"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/>
          </p:nvPr>
        </p:nvSpPr>
        <p:spPr>
          <a:xfrm>
            <a:off x="539552" y="1412776"/>
            <a:ext cx="4392488" cy="5040560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80" tIns="45598" rIns="91180" bIns="45598" anchor="t">
            <a:noAutofit/>
          </a:bodyPr>
          <a:lstStyle/>
          <a:p>
            <a:pPr algn="l" defTabSz="506564">
              <a:lnSpc>
                <a:spcPct val="106000"/>
              </a:lnSpc>
            </a:pPr>
            <a:r>
              <a:rPr lang="en-US" altLang="ko-KR" sz="2800" dirty="0">
                <a:latin typeface="Segoe UI Symbol" pitchFamily="34" charset="0"/>
                <a:ea typeface="Segoe UI Symbol" pitchFamily="34" charset="0"/>
              </a:rPr>
              <a:t>Salve, io mi chiamo </a:t>
            </a:r>
            <a:r>
              <a:rPr lang="en-US" altLang="ko-KR" sz="2800" dirty="0" err="1">
                <a:latin typeface="Segoe UI Symbol" pitchFamily="34" charset="0"/>
                <a:ea typeface="Segoe UI Symbol" pitchFamily="34" charset="0"/>
              </a:rPr>
              <a:t>Riccardo</a:t>
            </a:r>
            <a:r>
              <a:rPr lang="en-US" altLang="ko-KR" sz="2800" dirty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en-US" altLang="ko-KR" sz="2800" dirty="0" err="1">
                <a:latin typeface="Segoe UI Symbol" pitchFamily="34" charset="0"/>
                <a:ea typeface="Segoe UI Symbol" pitchFamily="34" charset="0"/>
              </a:rPr>
              <a:t>Maffucci</a:t>
            </a:r>
            <a:r>
              <a:rPr lang="en-US" altLang="ko-KR" sz="2800" dirty="0">
                <a:latin typeface="Segoe UI Symbol" pitchFamily="34" charset="0"/>
                <a:ea typeface="Segoe UI Symbol" pitchFamily="34" charset="0"/>
              </a:rPr>
              <a:t>, ho 13 anni, sono alto più o meno un metro e settanta, ho i capelli castano chiaro e gli </a:t>
            </a:r>
            <a:r>
              <a:rPr lang="en-US" altLang="ko-KR" sz="2800" dirty="0" err="1">
                <a:latin typeface="Segoe UI Symbol" pitchFamily="34" charset="0"/>
                <a:ea typeface="Segoe UI Symbol" pitchFamily="34" charset="0"/>
              </a:rPr>
              <a:t>occhi</a:t>
            </a:r>
            <a:r>
              <a:rPr lang="en-US" altLang="ko-KR" sz="2800" dirty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en-US" altLang="ko-KR" sz="2800" dirty="0" err="1">
                <a:latin typeface="Segoe UI Symbol" pitchFamily="34" charset="0"/>
                <a:ea typeface="Segoe UI Symbol" pitchFamily="34" charset="0"/>
              </a:rPr>
              <a:t>marroni</a:t>
            </a:r>
            <a:r>
              <a:rPr lang="en-US" altLang="ko-KR" sz="2800" dirty="0">
                <a:latin typeface="Segoe UI Symbol" pitchFamily="34" charset="0"/>
                <a:ea typeface="Segoe UI Symbol" pitchFamily="34" charset="0"/>
              </a:rPr>
              <a:t> e sono di costituzione magra. </a:t>
            </a:r>
          </a:p>
          <a:p>
            <a:pPr algn="l" defTabSz="506564">
              <a:lnSpc>
                <a:spcPct val="106000"/>
              </a:lnSpc>
            </a:pPr>
            <a:r>
              <a:rPr lang="en-US" altLang="ko-KR" sz="2800" dirty="0">
                <a:latin typeface="Segoe UI Symbol" pitchFamily="34" charset="0"/>
                <a:ea typeface="Segoe UI Symbol" pitchFamily="34" charset="0"/>
              </a:rPr>
              <a:t>Ho un carattere molto vivace, estroverso, mi dicono molte volte che sono lunatico e permaloso.</a:t>
            </a:r>
            <a:endParaRPr lang="ko-KR" altLang="en-US" sz="2800" dirty="0"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6" name="Picture 1" descr="/storage/emulated/0/.polaris_temp/fImage60779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240939">
            <a:off x="4860032" y="2924946"/>
            <a:ext cx="3759266" cy="2456077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7" name="Rettangolo 6"/>
          <p:cNvSpPr/>
          <p:nvPr/>
        </p:nvSpPr>
        <p:spPr>
          <a:xfrm>
            <a:off x="2123728" y="476672"/>
            <a:ext cx="5000408" cy="923330"/>
          </a:xfrm>
          <a:prstGeom prst="rect">
            <a:avLst/>
          </a:prstGeom>
          <a:noFill/>
        </p:spPr>
        <p:txBody>
          <a:bodyPr wrap="none" lIns="91400" tIns="45704" rIns="91400" bIns="45704">
            <a:spAutoFit/>
          </a:bodyPr>
          <a:lstStyle/>
          <a:p>
            <a:pPr algn="ctr"/>
            <a:r>
              <a:rPr lang="en-US" altLang="ko-K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</a:rPr>
              <a:t>MI PRESENTO</a:t>
            </a:r>
            <a:endParaRPr lang="it-IT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Risultati immagini per punti esclamativi animat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8680"/>
            <a:ext cx="1657350" cy="21605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7"/>
          <p:cNvSpPr>
            <a:spLocks noGrp="1" noChangeArrowheads="1"/>
          </p:cNvSpPr>
          <p:nvPr>
            <p:ph type="title"/>
          </p:nvPr>
        </p:nvSpPr>
        <p:spPr>
          <a:xfrm>
            <a:off x="539556" y="260652"/>
            <a:ext cx="8228649" cy="1503463"/>
          </a:xfrm>
          <a:prstGeom prst="rect">
            <a:avLst/>
          </a:prstGeom>
          <a:solidFill>
            <a:schemeClr val="bg1"/>
          </a:solidFill>
          <a:ln w="0" cap="flat" cmpd="sng">
            <a:noFill/>
            <a:prstDash/>
            <a:miter lim="800000"/>
          </a:ln>
        </p:spPr>
        <p:txBody>
          <a:bodyPr wrap="square" lIns="91189" tIns="45602" rIns="91189" bIns="45602" anchor="ctr">
            <a:noAutofit/>
          </a:bodyPr>
          <a:lstStyle/>
          <a:p>
            <a:pPr defTabSz="506616">
              <a:lnSpc>
                <a:spcPct val="109000"/>
              </a:lnSpc>
            </a:pP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Ho un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fratello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e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una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sorella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piu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piccoli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di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me. </a:t>
            </a:r>
            <a:br>
              <a:rPr lang="en-US" altLang="ko-KR" sz="2200" dirty="0">
                <a:latin typeface="Trebuchet MS" pitchFamily="34" charset="0"/>
                <a:ea typeface="Segoe UI Symbol" pitchFamily="34" charset="0"/>
              </a:rPr>
            </a:b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I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miei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hobby sono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giocare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a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calcio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(la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mia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squadra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del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cuore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è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il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Napoli),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andare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in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piscina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e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ballare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i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balli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latino-americani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. </a:t>
            </a:r>
            <a:br>
              <a:rPr lang="en-US" altLang="ko-KR" sz="2200" dirty="0">
                <a:latin typeface="Trebuchet MS" pitchFamily="34" charset="0"/>
                <a:ea typeface="Segoe UI Symbol" pitchFamily="34" charset="0"/>
              </a:rPr>
            </a:br>
            <a:r>
              <a:rPr lang="en-US" altLang="ko-KR" sz="2200" dirty="0" err="1">
                <a:latin typeface="Trebuchet MS" pitchFamily="34" charset="0"/>
                <a:ea typeface="Segoe UI Symbol" pitchFamily="34" charset="0"/>
              </a:rPr>
              <a:t>E quest'anno frequenterò la terza media.</a:t>
            </a:r>
            <a:r>
              <a:rPr lang="en-US" altLang="ko-KR" sz="2200" dirty="0">
                <a:latin typeface="Trebuchet MS" pitchFamily="34" charset="0"/>
                <a:ea typeface="Segoe UI Symbol" pitchFamily="34" charset="0"/>
              </a:rPr>
              <a:t> </a:t>
            </a:r>
            <a:endParaRPr lang="ko-KR" altLang="en-US" sz="2200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10" name="Picture 1" descr="/storage/emulated/0/.polaris_temp/fImage28665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4320659" cy="4320160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pic>
        <p:nvPicPr>
          <p:cNvPr id="11" name="Picture 2" descr="/storage/emulated/0/.polaris_temp/fImage62642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10" y="2060848"/>
            <a:ext cx="4298179" cy="4320480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0"/>
          <p:cNvSpPr>
            <a:spLocks noGrp="1" noChangeArrowheads="1"/>
          </p:cNvSpPr>
          <p:nvPr>
            <p:ph type="title"/>
          </p:nvPr>
        </p:nvSpPr>
        <p:spPr>
          <a:xfrm>
            <a:off x="467544" y="260652"/>
            <a:ext cx="8228648" cy="1620095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98" tIns="45606" rIns="91198" bIns="45606" anchor="ctr">
            <a:normAutofit/>
          </a:bodyPr>
          <a:lstStyle/>
          <a:p>
            <a:pPr defTabSz="506669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La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mia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scuola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è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grande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,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infatti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accoglie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le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elementari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e le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medie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, ha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una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quarantina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 smtClean="0">
                <a:latin typeface="Trebuchet MS" pitchFamily="34" charset="0"/>
                <a:ea typeface="Segoe UI Symbol" pitchFamily="34" charset="0"/>
              </a:rPr>
              <a:t>d'anni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;</a:t>
            </a:r>
            <a:r>
              <a:rPr lang="en-US" altLang="ko-KR" sz="2000" dirty="0" smtClean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al piano terra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c'è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la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scuola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elementare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, al primo piano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c'è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la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scuola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media. </a:t>
            </a:r>
            <a:r>
              <a:rPr lang="en-US" altLang="ko-KR" sz="2000" dirty="0" smtClean="0">
                <a:latin typeface="Trebuchet MS" pitchFamily="34" charset="0"/>
                <a:ea typeface="Segoe UI Symbol" pitchFamily="34" charset="0"/>
              </a:rPr>
              <a:t/>
            </a:r>
            <a:br>
              <a:rPr lang="en-US" altLang="ko-KR" sz="2000" dirty="0" smtClean="0">
                <a:latin typeface="Trebuchet MS" pitchFamily="34" charset="0"/>
                <a:ea typeface="Segoe UI Symbol" pitchFamily="34" charset="0"/>
              </a:rPr>
            </a:br>
            <a:r>
              <a:rPr lang="en-US" altLang="ko-KR" sz="2000" dirty="0" smtClean="0">
                <a:latin typeface="Trebuchet MS" pitchFamily="34" charset="0"/>
                <a:ea typeface="Segoe UI Symbol" pitchFamily="34" charset="0"/>
              </a:rPr>
              <a:t>É  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molto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accogliente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all'avanguardia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rispetto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ai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mezzi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tecnologici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.</a:t>
            </a:r>
            <a:endParaRPr lang="ko-KR" altLang="en-US" sz="2000" dirty="0">
              <a:latin typeface="Trebuchet MS" pitchFamily="34" charset="0"/>
            </a:endParaRPr>
          </a:p>
        </p:txBody>
      </p:sp>
      <p:pic>
        <p:nvPicPr>
          <p:cNvPr id="2" name="Picture 1" descr="/storage/emulated/0/.polaris_temp/fImage101706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32" y="1844828"/>
            <a:ext cx="8554473" cy="4680807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</p:spTree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isultati immagini per scuola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93096"/>
            <a:ext cx="2771800" cy="2287836"/>
          </a:xfrm>
          <a:prstGeom prst="rect">
            <a:avLst/>
          </a:prstGeom>
          <a:noFill/>
        </p:spPr>
      </p:pic>
      <p:sp>
        <p:nvSpPr>
          <p:cNvPr id="3" name="Rect 0"/>
          <p:cNvSpPr>
            <a:spLocks noGrp="1" noChangeArrowheads="1"/>
          </p:cNvSpPr>
          <p:nvPr>
            <p:ph type="body"/>
          </p:nvPr>
        </p:nvSpPr>
        <p:spPr>
          <a:xfrm>
            <a:off x="467544" y="332658"/>
            <a:ext cx="8136904" cy="5805267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207" tIns="45610" rIns="91207" bIns="45610" anchor="b">
            <a:noAutofit/>
          </a:bodyPr>
          <a:lstStyle/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Io ho un corpo insegnanti composto da 10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insegnanti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che sono: 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Antonella Salvante, è la mia prof di italiano ed è molto coinvolgente 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brava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; 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Rosa Russo è la mia prof di matematica 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scienze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, è brava e ti fa capire le cose con una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semplice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spiegazione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; 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Massimo Gambardella è prof di storia 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geografia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. È  bravo, ma molto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severo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,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però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riesce a insegnare bene le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cose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; 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Anna Piu è la mia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prof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di arte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ed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è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brava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; 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Arcangela Padula è la mia prof di religione ed è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brava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, però la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vediamo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solo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un'ora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settimana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;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Sabino Scolamiero è il mio prof di inglese ed è molto simpatico;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Tullio Margherita è la mia prof di musica ed è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simpatica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;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Franco Romei è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il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mio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prof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di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educazione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fisica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ci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porta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sempre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in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palestra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;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Gina Leone è la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prof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.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di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francese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; 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Salvatore Polico è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il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mio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prof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di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tecnologia e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ci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insegna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molte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cose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.</a:t>
            </a:r>
          </a:p>
          <a:p>
            <a:pPr algn="l" defTabSz="506722">
              <a:lnSpc>
                <a:spcPct val="104000"/>
              </a:lnSpc>
            </a:pPr>
            <a:endParaRPr lang="en-US" altLang="ko-KR" sz="2000" dirty="0">
              <a:latin typeface="Trebuchet MS" pitchFamily="34" charset="0"/>
              <a:ea typeface="Segoe UI Symbol" pitchFamily="34" charset="0"/>
            </a:endParaRPr>
          </a:p>
          <a:p>
            <a:pPr algn="l" defTabSz="506722">
              <a:lnSpc>
                <a:spcPct val="104000"/>
              </a:lnSpc>
            </a:pP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Concludo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dicendo che ho un bel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corpo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 </a:t>
            </a:r>
            <a:r>
              <a:rPr lang="en-US" altLang="ko-KR" sz="2000" dirty="0" err="1">
                <a:latin typeface="Trebuchet MS" pitchFamily="34" charset="0"/>
                <a:ea typeface="Segoe UI Symbol" pitchFamily="34" charset="0"/>
              </a:rPr>
              <a:t>insegnanti</a:t>
            </a:r>
            <a:r>
              <a:rPr lang="en-US" altLang="ko-KR" sz="2000" dirty="0">
                <a:latin typeface="Trebuchet MS" pitchFamily="34" charset="0"/>
                <a:ea typeface="Segoe UI Symbol" pitchFamily="34" charset="0"/>
              </a:rPr>
              <a:t>.</a:t>
            </a:r>
            <a:endParaRPr lang="ko-KR" altLang="en-US" sz="2000" dirty="0">
              <a:latin typeface="Trebuchet MS" pitchFamily="34" charset="0"/>
              <a:ea typeface="Segoe UI Symbol" pitchFamily="34" charset="0"/>
            </a:endParaRPr>
          </a:p>
        </p:txBody>
      </p:sp>
    </p:spTree>
  </p:cSld>
  <p:clrMapOvr>
    <a:masterClrMapping/>
  </p:clrMapOvr>
  <p:transition spd="slow" advClick="0" advTm="14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t="4716" b="3538"/>
          <a:stretch>
            <a:fillRect/>
          </a:stretch>
        </p:blipFill>
        <p:spPr bwMode="auto">
          <a:xfrm rot="21147311">
            <a:off x="4696386" y="4549438"/>
            <a:ext cx="1843917" cy="2016224"/>
          </a:xfrm>
          <a:prstGeom prst="rect">
            <a:avLst/>
          </a:prstGeom>
          <a:noFill/>
        </p:spPr>
      </p:pic>
      <p:sp>
        <p:nvSpPr>
          <p:cNvPr id="3" name="Rect 3"/>
          <p:cNvSpPr>
            <a:spLocks noGrp="1" noChangeArrowheads="1"/>
          </p:cNvSpPr>
          <p:nvPr>
            <p:ph/>
          </p:nvPr>
        </p:nvSpPr>
        <p:spPr>
          <a:xfrm>
            <a:off x="323532" y="1484788"/>
            <a:ext cx="8228649" cy="4525519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235" tIns="45622" rIns="91235" bIns="45622" anchor="t">
            <a:normAutofit fontScale="92500" lnSpcReduction="10000"/>
          </a:bodyPr>
          <a:lstStyle/>
          <a:p>
            <a:pPr algn="l" defTabSz="506878">
              <a:lnSpc>
                <a:spcPct val="106000"/>
              </a:lnSpc>
            </a:pP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Mi </a:t>
            </a: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chiamo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 </a:t>
            </a: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Vittorio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, ho 12 anni e mezzo e sono nato il 27 Novembre 2004 ad Avellino. </a:t>
            </a:r>
            <a:endParaRPr lang="ko-KR" altLang="en-US" sz="3200" dirty="0">
              <a:latin typeface="Kalinga" pitchFamily="34" charset="0"/>
              <a:cs typeface="Kalinga" pitchFamily="34" charset="0"/>
            </a:endParaRPr>
          </a:p>
          <a:p>
            <a:pPr algn="l" defTabSz="506878">
              <a:lnSpc>
                <a:spcPct val="106000"/>
              </a:lnSpc>
            </a:pPr>
            <a:endParaRPr lang="ko-KR" altLang="en-US" sz="3200" dirty="0">
              <a:latin typeface="Kalinga" pitchFamily="34" charset="0"/>
              <a:cs typeface="Kalinga" pitchFamily="34" charset="0"/>
            </a:endParaRPr>
          </a:p>
          <a:p>
            <a:pPr algn="l" defTabSz="506878">
              <a:lnSpc>
                <a:spcPct val="106000"/>
              </a:lnSpc>
            </a:pP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Io ho i </a:t>
            </a: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capelli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 </a:t>
            </a: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biondi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, gli </a:t>
            </a: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occhi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 </a:t>
            </a:r>
          </a:p>
          <a:p>
            <a:pPr algn="l" defTabSz="506878">
              <a:lnSpc>
                <a:spcPct val="106000"/>
              </a:lnSpc>
            </a:pP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castani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, peso 37,2 kg e sono </a:t>
            </a:r>
          </a:p>
          <a:p>
            <a:pPr algn="l" defTabSz="506878">
              <a:lnSpc>
                <a:spcPct val="106000"/>
              </a:lnSpc>
            </a:pP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alto142 cm.</a:t>
            </a:r>
          </a:p>
          <a:p>
            <a:pPr algn="l" defTabSz="506878">
              <a:lnSpc>
                <a:spcPct val="106000"/>
              </a:lnSpc>
            </a:pP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Quest’anno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 farò la </a:t>
            </a: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terza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 media.</a:t>
            </a:r>
            <a:endParaRPr lang="ko-KR" altLang="en-US" sz="3200" dirty="0">
              <a:latin typeface="Kalinga" pitchFamily="34" charset="0"/>
              <a:cs typeface="Kalinga" pitchFamily="34" charset="0"/>
            </a:endParaRPr>
          </a:p>
          <a:p>
            <a:pPr algn="l" defTabSz="506878">
              <a:lnSpc>
                <a:spcPct val="106000"/>
              </a:lnSpc>
            </a:pP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La mia squadra del </a:t>
            </a: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cuore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 è </a:t>
            </a: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il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 </a:t>
            </a:r>
          </a:p>
          <a:p>
            <a:pPr algn="l" defTabSz="506878">
              <a:lnSpc>
                <a:spcPct val="106000"/>
              </a:lnSpc>
            </a:pP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Napoli e il mio </a:t>
            </a: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giocatore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 </a:t>
            </a:r>
          </a:p>
          <a:p>
            <a:pPr algn="l" defTabSz="506878">
              <a:lnSpc>
                <a:spcPct val="106000"/>
              </a:lnSpc>
            </a:pPr>
            <a:r>
              <a:rPr lang="en-US" altLang="ko-KR" sz="3200" dirty="0" err="1">
                <a:latin typeface="Kalinga" pitchFamily="34" charset="0"/>
                <a:cs typeface="Kalinga" pitchFamily="34" charset="0"/>
              </a:rPr>
              <a:t>preferito</a:t>
            </a:r>
            <a:r>
              <a:rPr lang="en-US" altLang="ko-KR" sz="3200" dirty="0">
                <a:latin typeface="Kalinga" pitchFamily="34" charset="0"/>
                <a:cs typeface="Kalinga" pitchFamily="34" charset="0"/>
              </a:rPr>
              <a:t> è Lorenzo Insigne. </a:t>
            </a:r>
            <a:endParaRPr lang="ko-KR" altLang="en-US" sz="3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4" name="Picture 1" descr="/storage/emulated/0/.polaris_temp/fImage6683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828113">
            <a:off x="5761567" y="3274689"/>
            <a:ext cx="3395118" cy="2169144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6" name="Rettangolo 5"/>
          <p:cNvSpPr/>
          <p:nvPr/>
        </p:nvSpPr>
        <p:spPr>
          <a:xfrm>
            <a:off x="1619672" y="476672"/>
            <a:ext cx="3903954" cy="923330"/>
          </a:xfrm>
          <a:prstGeom prst="rect">
            <a:avLst/>
          </a:prstGeom>
          <a:solidFill>
            <a:srgbClr val="008080"/>
          </a:solidFill>
        </p:spPr>
        <p:txBody>
          <a:bodyPr wrap="none" lIns="91400" tIns="45704" rIns="91400" bIns="4570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sz="5400" b="1" dirty="0">
                <a:ln w="50800"/>
                <a:solidFill>
                  <a:srgbClr val="FBFBFB"/>
                </a:solidFill>
                <a:latin typeface="Times New Roman" charset="0"/>
              </a:rPr>
              <a:t>Mi </a:t>
            </a:r>
            <a:r>
              <a:rPr lang="en-US" altLang="ko-KR" sz="5400" b="1" dirty="0" err="1">
                <a:ln w="50800"/>
                <a:solidFill>
                  <a:srgbClr val="FBFBFB"/>
                </a:solidFill>
                <a:latin typeface="Times New Roman" charset="0"/>
              </a:rPr>
              <a:t>presento</a:t>
            </a:r>
            <a:r>
              <a:rPr lang="en-US" altLang="ko-KR" sz="5400" b="1" dirty="0">
                <a:ln w="50800"/>
                <a:solidFill>
                  <a:srgbClr val="FBFBFB"/>
                </a:solidFill>
                <a:latin typeface="Times New Roman" charset="0"/>
              </a:rPr>
              <a:t> </a:t>
            </a:r>
            <a:endParaRPr lang="it-IT" sz="5400" b="1" dirty="0">
              <a:ln w="50800"/>
              <a:solidFill>
                <a:srgbClr val="FBFBFB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64088" y="260648"/>
            <a:ext cx="317747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none" lIns="91420" tIns="45712" rIns="91420" bIns="45712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ko-KR" sz="2400" b="1" cap="all" dirty="0" smtClean="0">
                <a:ln/>
                <a:solidFill>
                  <a:srgbClr val="008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charset="0"/>
              </a:rPr>
              <a:t>14 </a:t>
            </a:r>
            <a:r>
              <a:rPr lang="en-US" altLang="ko-KR" sz="2400" b="1" cap="all" dirty="0" err="1" smtClean="0">
                <a:ln/>
                <a:solidFill>
                  <a:srgbClr val="008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charset="0"/>
              </a:rPr>
              <a:t>settembre</a:t>
            </a:r>
            <a:r>
              <a:rPr lang="en-US" altLang="ko-KR" sz="2400" b="1" cap="all" dirty="0" smtClean="0">
                <a:ln/>
                <a:solidFill>
                  <a:srgbClr val="008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charset="0"/>
              </a:rPr>
              <a:t> 2017</a:t>
            </a:r>
            <a:endParaRPr lang="it-IT" sz="2400" b="1" cap="all" dirty="0">
              <a:ln/>
              <a:solidFill>
                <a:srgbClr val="008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1052736"/>
            <a:ext cx="7272808" cy="2717058"/>
          </a:xfrm>
          <a:prstGeom prst="rect">
            <a:avLst/>
          </a:prstGeom>
        </p:spPr>
        <p:txBody>
          <a:bodyPr wrap="square" lIns="91400" tIns="45704" rIns="91400" bIns="45704">
            <a:spAutoFit/>
          </a:bodyPr>
          <a:lstStyle/>
          <a:p>
            <a:pPr algn="ctr" defTabSz="507790">
              <a:lnSpc>
                <a:spcPct val="104000"/>
              </a:lnSpc>
            </a:pP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Quest‘anno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c'è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il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nuovo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preside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Petrosino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, e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nella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mia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classe 3A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si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è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aggiunto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Francesco Filomena. </a:t>
            </a:r>
          </a:p>
          <a:p>
            <a:pPr algn="ctr" defTabSz="507790">
              <a:lnSpc>
                <a:spcPct val="104000"/>
              </a:lnSpc>
            </a:pP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I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miei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professori sono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dieci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e sono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tutti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 in </a:t>
            </a:r>
            <a:r>
              <a:rPr lang="en-US" altLang="ko-KR" sz="2800" dirty="0" err="1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gamba</a:t>
            </a:r>
            <a:r>
              <a:rPr lang="en-US" altLang="ko-KR" sz="2800" dirty="0" smtClean="0">
                <a:solidFill>
                  <a:srgbClr val="000000"/>
                </a:solidFill>
                <a:latin typeface="Kalinga" pitchFamily="34" charset="0"/>
                <a:cs typeface="Kalinga" pitchFamily="34" charset="0"/>
              </a:rPr>
              <a:t>!</a:t>
            </a:r>
            <a:endParaRPr lang="ko-KR" altLang="en-US" sz="2800" dirty="0" smtClean="0">
              <a:latin typeface="Kalinga" pitchFamily="34" charset="0"/>
              <a:cs typeface="Kalinga" pitchFamily="34" charset="0"/>
            </a:endParaRPr>
          </a:p>
          <a:p>
            <a:pPr defTabSz="507790">
              <a:lnSpc>
                <a:spcPct val="104000"/>
              </a:lnSpc>
            </a:pPr>
            <a:endParaRPr lang="ko-KR" altLang="en-US" sz="2400" dirty="0" smtClean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6146" name="Picture 2" descr="Risultati immagini per pollice in su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6483">
            <a:off x="1736193" y="3396138"/>
            <a:ext cx="2039588" cy="2088232"/>
          </a:xfrm>
          <a:prstGeom prst="rect">
            <a:avLst/>
          </a:prstGeom>
          <a:noFill/>
        </p:spPr>
      </p:pic>
      <p:pic>
        <p:nvPicPr>
          <p:cNvPr id="6150" name="Picture 6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2708920"/>
            <a:ext cx="1955030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1887E-6 L -0.38386 -1.61887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isultati immagini per conchigl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493" y="4149080"/>
            <a:ext cx="2829509" cy="2376264"/>
          </a:xfrm>
          <a:prstGeom prst="rect">
            <a:avLst/>
          </a:prstGeom>
          <a:noFill/>
        </p:spPr>
      </p:pic>
      <p:sp>
        <p:nvSpPr>
          <p:cNvPr id="3" name="Rect 3"/>
          <p:cNvSpPr>
            <a:spLocks noGrp="1" noChangeArrowheads="1"/>
          </p:cNvSpPr>
          <p:nvPr>
            <p:ph type="subTitle"/>
          </p:nvPr>
        </p:nvSpPr>
        <p:spPr>
          <a:xfrm>
            <a:off x="3491882" y="1628800"/>
            <a:ext cx="5225611" cy="4711230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245" tIns="45626" rIns="91245" bIns="45626" anchor="t">
            <a:normAutofit/>
          </a:bodyPr>
          <a:lstStyle/>
          <a:p>
            <a:pPr defTabSz="506930">
              <a:lnSpc>
                <a:spcPct val="104000"/>
              </a:lnSpc>
            </a:pP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Mi chiamo Giuseppe Pignatiello e frequento la classe 3^ A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della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Scuola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secondaria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di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primo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grado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di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Calitri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defTabSz="506930">
              <a:lnSpc>
                <a:spcPct val="104000"/>
              </a:lnSpc>
            </a:pP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Ho  un carattere abbastanza chiuso,calmo e gentile. </a:t>
            </a:r>
          </a:p>
          <a:p>
            <a:pPr defTabSz="506930">
              <a:lnSpc>
                <a:spcPct val="104000"/>
              </a:lnSpc>
            </a:pP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Pratico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uno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sport, il nuoto, in particolare l' apnea in mare, e mi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piace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vedere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coralli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stelle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 marine, rocce con forme strane ecc... </a:t>
            </a:r>
          </a:p>
          <a:p>
            <a:pPr defTabSz="506930">
              <a:lnSpc>
                <a:spcPct val="104000"/>
              </a:lnSpc>
            </a:pP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Come hobby mi piace praticare soft air, giocare alla play e ascoltare la </a:t>
            </a:r>
            <a:r>
              <a:rPr lang="en-US" altLang="ko-KR" sz="2400" dirty="0" err="1">
                <a:latin typeface="Traditional Arabic" pitchFamily="18" charset="-78"/>
                <a:cs typeface="Traditional Arabic" pitchFamily="18" charset="-78"/>
              </a:rPr>
              <a:t>musica</a:t>
            </a:r>
            <a:r>
              <a:rPr lang="en-US" altLang="ko-KR" sz="2400" dirty="0">
                <a:latin typeface="Traditional Arabic" pitchFamily="18" charset="-78"/>
                <a:cs typeface="Traditional Arabic" pitchFamily="18" charset="-78"/>
              </a:rPr>
              <a:t>,  particolarmente quella elettronica.</a:t>
            </a:r>
            <a:endParaRPr lang="ko-KR" altLang="en-US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Picture 1" descr="/storage/emulated/0/.polaris_temp/fImage5996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75108" y="2573423"/>
            <a:ext cx="4633270" cy="3044726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5" name="Rettangolo 4"/>
          <p:cNvSpPr/>
          <p:nvPr/>
        </p:nvSpPr>
        <p:spPr>
          <a:xfrm>
            <a:off x="2627784" y="332656"/>
            <a:ext cx="5000408" cy="923330"/>
          </a:xfrm>
          <a:prstGeom prst="rect">
            <a:avLst/>
          </a:prstGeom>
          <a:noFill/>
        </p:spPr>
        <p:txBody>
          <a:bodyPr wrap="none" lIns="91420" tIns="45712" rIns="91420" bIns="45712">
            <a:prstTxWarp prst="textWave4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ko-KR" sz="5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charset="0"/>
              </a:rPr>
              <a:t>Mi presento</a:t>
            </a:r>
            <a:endParaRPr lang="it-IT" sz="5400" b="1" cap="all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35698" y="6021290"/>
            <a:ext cx="4007827" cy="584775"/>
          </a:xfrm>
          <a:prstGeom prst="rect">
            <a:avLst/>
          </a:prstGeom>
          <a:noFill/>
        </p:spPr>
        <p:txBody>
          <a:bodyPr wrap="none" lIns="91420" tIns="45712" rIns="91420" bIns="45712">
            <a:spAutoFit/>
          </a:bodyPr>
          <a:lstStyle/>
          <a:p>
            <a:pPr algn="ctr"/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Giuseppe </a:t>
            </a:r>
            <a:r>
              <a:rPr lang="it-IT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Pignatiello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5079">
            <a:off x="379547" y="3204839"/>
            <a:ext cx="1886595" cy="1294798"/>
          </a:xfrm>
          <a:prstGeom prst="rect">
            <a:avLst/>
          </a:prstGeom>
          <a:noFill/>
        </p:spPr>
      </p:pic>
      <p:sp>
        <p:nvSpPr>
          <p:cNvPr id="5" name="Rect 5"/>
          <p:cNvSpPr>
            <a:spLocks noGrp="1" noChangeArrowheads="1"/>
          </p:cNvSpPr>
          <p:nvPr>
            <p:ph type="ctrTitle"/>
          </p:nvPr>
        </p:nvSpPr>
        <p:spPr>
          <a:xfrm>
            <a:off x="1763688" y="404664"/>
            <a:ext cx="5966896" cy="1078138"/>
          </a:xfrm>
          <a:custGeom>
            <a:avLst/>
            <a:gdLst>
              <a:gd name="connsiteX0" fmla="*/ 0 w 5966896"/>
              <a:gd name="connsiteY0" fmla="*/ 0 h 1078138"/>
              <a:gd name="connsiteX1" fmla="*/ 5966896 w 5966896"/>
              <a:gd name="connsiteY1" fmla="*/ 0 h 1078138"/>
              <a:gd name="connsiteX2" fmla="*/ 5966896 w 5966896"/>
              <a:gd name="connsiteY2" fmla="*/ 1078138 h 1078138"/>
              <a:gd name="connsiteX3" fmla="*/ 0 w 5966896"/>
              <a:gd name="connsiteY3" fmla="*/ 1078138 h 1078138"/>
              <a:gd name="connsiteX4" fmla="*/ 0 w 5966896"/>
              <a:gd name="connsiteY4" fmla="*/ 0 h 107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896" h="1078138">
                <a:moveTo>
                  <a:pt x="0" y="0"/>
                </a:moveTo>
                <a:lnTo>
                  <a:pt x="5966896" y="0"/>
                </a:lnTo>
                <a:lnTo>
                  <a:pt x="5966896" y="1078138"/>
                </a:lnTo>
                <a:lnTo>
                  <a:pt x="0" y="107813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255" tIns="45630" rIns="91255" bIns="45630" anchor="ctr">
            <a:prstTxWarp prst="textTriangleInverted">
              <a:avLst>
                <a:gd name="adj" fmla="val 68267"/>
              </a:avLst>
            </a:prstTxWarp>
          </a:bodyPr>
          <a:lstStyle/>
          <a:p>
            <a:pPr defTabSz="506982">
              <a:lnSpc>
                <a:spcPct val="104000"/>
              </a:lnSpc>
            </a:pPr>
            <a:r>
              <a:rPr lang="en-US" altLang="ko-KR" dirty="0">
                <a:solidFill>
                  <a:srgbClr val="0066FF"/>
                </a:solidFill>
                <a:latin typeface="Traditional Arabic" pitchFamily="18" charset="-78"/>
                <a:cs typeface="Traditional Arabic" pitchFamily="18" charset="-78"/>
              </a:rPr>
              <a:t>La scuola e i professori</a:t>
            </a:r>
            <a:endParaRPr lang="ko-KR" altLang="en-US" dirty="0">
              <a:solidFill>
                <a:srgbClr val="0066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 6"/>
          <p:cNvSpPr>
            <a:spLocks noGrp="1" noChangeArrowheads="1"/>
          </p:cNvSpPr>
          <p:nvPr>
            <p:ph type="subTitle"/>
          </p:nvPr>
        </p:nvSpPr>
        <p:spPr>
          <a:xfrm>
            <a:off x="1979712" y="2348880"/>
            <a:ext cx="6946093" cy="4251149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255" tIns="45630" rIns="91255" bIns="45630" anchor="t">
            <a:normAutofit fontScale="92500" lnSpcReduction="10000"/>
          </a:bodyPr>
          <a:lstStyle/>
          <a:p>
            <a:pPr defTabSz="506982">
              <a:lnSpc>
                <a:spcPct val="106000"/>
              </a:lnSpc>
            </a:pPr>
            <a:r>
              <a:rPr lang="en-US" altLang="ko-KR" sz="4000" dirty="0">
                <a:latin typeface="Traditional Arabic" pitchFamily="18" charset="-78"/>
                <a:cs typeface="Traditional Arabic" pitchFamily="18" charset="-78"/>
              </a:rPr>
              <a:t>La nostra scuola é </a:t>
            </a:r>
            <a:r>
              <a:rPr lang="en-US" altLang="ko-KR" sz="4000" dirty="0" err="1">
                <a:latin typeface="Traditional Arabic" pitchFamily="18" charset="-78"/>
                <a:cs typeface="Traditional Arabic" pitchFamily="18" charset="-78"/>
              </a:rPr>
              <a:t>divisa</a:t>
            </a:r>
            <a:r>
              <a:rPr lang="en-US" altLang="ko-KR" sz="4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ko-KR" sz="4000" dirty="0" err="1">
                <a:latin typeface="Traditional Arabic" pitchFamily="18" charset="-78"/>
                <a:cs typeface="Traditional Arabic" pitchFamily="18" charset="-78"/>
              </a:rPr>
              <a:t>su</a:t>
            </a:r>
            <a:r>
              <a:rPr lang="en-US" altLang="ko-KR" sz="4000" dirty="0">
                <a:latin typeface="Traditional Arabic" pitchFamily="18" charset="-78"/>
                <a:cs typeface="Traditional Arabic" pitchFamily="18" charset="-78"/>
              </a:rPr>
              <a:t> due </a:t>
            </a:r>
            <a:r>
              <a:rPr lang="en-US" altLang="ko-KR" sz="4000" dirty="0" err="1">
                <a:latin typeface="Traditional Arabic" pitchFamily="18" charset="-78"/>
                <a:cs typeface="Traditional Arabic" pitchFamily="18" charset="-78"/>
              </a:rPr>
              <a:t>piani</a:t>
            </a:r>
            <a:r>
              <a:rPr lang="en-US" altLang="ko-KR" sz="4000" dirty="0">
                <a:latin typeface="Traditional Arabic" pitchFamily="18" charset="-78"/>
                <a:cs typeface="Traditional Arabic" pitchFamily="18" charset="-78"/>
              </a:rPr>
              <a:t>: </a:t>
            </a:r>
          </a:p>
          <a:p>
            <a:pPr defTabSz="506982">
              <a:lnSpc>
                <a:spcPct val="106000"/>
              </a:lnSpc>
            </a:pPr>
            <a:r>
              <a:rPr lang="en-US" altLang="ko-KR" sz="4000" dirty="0">
                <a:latin typeface="Traditional Arabic" pitchFamily="18" charset="-78"/>
                <a:cs typeface="Traditional Arabic" pitchFamily="18" charset="-78"/>
              </a:rPr>
              <a:t>al primo piano </a:t>
            </a:r>
            <a:r>
              <a:rPr lang="en-US" altLang="ko-KR" sz="4000" dirty="0" err="1">
                <a:latin typeface="Traditional Arabic" pitchFamily="18" charset="-78"/>
                <a:cs typeface="Traditional Arabic" pitchFamily="18" charset="-78"/>
              </a:rPr>
              <a:t>ci</a:t>
            </a:r>
            <a:r>
              <a:rPr lang="en-US" altLang="ko-KR" sz="4000" dirty="0">
                <a:latin typeface="Traditional Arabic" pitchFamily="18" charset="-78"/>
                <a:cs typeface="Traditional Arabic" pitchFamily="18" charset="-78"/>
              </a:rPr>
              <a:t> sono le elementari e al secondo ci siamo </a:t>
            </a:r>
            <a:r>
              <a:rPr lang="en-US" altLang="ko-KR" sz="4000" dirty="0" err="1">
                <a:latin typeface="Traditional Arabic" pitchFamily="18" charset="-78"/>
                <a:cs typeface="Traditional Arabic" pitchFamily="18" charset="-78"/>
              </a:rPr>
              <a:t>noi</a:t>
            </a:r>
            <a:r>
              <a:rPr lang="en-US" altLang="ko-KR" sz="4000" dirty="0"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defTabSz="506982">
              <a:lnSpc>
                <a:spcPct val="106000"/>
              </a:lnSpc>
            </a:pPr>
            <a:r>
              <a:rPr lang="en-US" altLang="ko-KR" sz="4000" dirty="0">
                <a:latin typeface="Traditional Arabic" pitchFamily="18" charset="-78"/>
                <a:cs typeface="Traditional Arabic" pitchFamily="18" charset="-78"/>
              </a:rPr>
              <a:t>Il primo anno eravamo una classe unica,  ma dal secondo ci hanno divisi. </a:t>
            </a:r>
          </a:p>
          <a:p>
            <a:pPr defTabSz="506982">
              <a:lnSpc>
                <a:spcPct val="106000"/>
              </a:lnSpc>
            </a:pPr>
            <a:r>
              <a:rPr lang="en-US" altLang="ko-KR" sz="4000" dirty="0">
                <a:latin typeface="Traditional Arabic" pitchFamily="18" charset="-78"/>
                <a:cs typeface="Traditional Arabic" pitchFamily="18" charset="-78"/>
              </a:rPr>
              <a:t>Abbiamo </a:t>
            </a:r>
            <a:r>
              <a:rPr lang="en-US" altLang="ko-KR" sz="4000" dirty="0" err="1" smtClean="0">
                <a:latin typeface="Traditional Arabic" pitchFamily="18" charset="-78"/>
                <a:cs typeface="Traditional Arabic" pitchFamily="18" charset="-78"/>
              </a:rPr>
              <a:t>dieci</a:t>
            </a:r>
            <a:r>
              <a:rPr lang="en-US" altLang="ko-KR" sz="4000" dirty="0" smtClean="0">
                <a:latin typeface="Traditional Arabic" pitchFamily="18" charset="-78"/>
                <a:cs typeface="Traditional Arabic" pitchFamily="18" charset="-78"/>
              </a:rPr>
              <a:t> professori.</a:t>
            </a:r>
            <a:endParaRPr lang="ko-KR" altLang="en-US" sz="4000" dirty="0">
              <a:latin typeface="Times New Roman" charset="0"/>
            </a:endParaRPr>
          </a:p>
        </p:txBody>
      </p:sp>
    </p:spTree>
  </p:cSld>
  <p:clrMapOvr>
    <a:masterClrMapping/>
  </p:clrMapOvr>
  <p:transition spd="slow" advClick="0"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sz="half" idx="1"/>
          </p:nvPr>
        </p:nvSpPr>
        <p:spPr>
          <a:xfrm>
            <a:off x="251522" y="1916832"/>
            <a:ext cx="6197364" cy="4436816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099" tIns="45556" rIns="91099" bIns="45556" anchor="t">
            <a:normAutofit lnSpcReduction="10000"/>
          </a:bodyPr>
          <a:lstStyle/>
          <a:p>
            <a:pPr defTabSz="506095">
              <a:lnSpc>
                <a:spcPct val="109000"/>
              </a:lnSpc>
              <a:spcBef>
                <a:spcPts val="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Mi chiamo Antonio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Maffucci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  e sono nato ad Avellino il 21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giugno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 2004, il giorno in cui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inizia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l'estate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. Sono una persona calma e per lo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più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tranquilla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, però quando mi arrabbio non mi calma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più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nessuno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.</a:t>
            </a:r>
          </a:p>
          <a:p>
            <a:pPr defTabSz="506095">
              <a:lnSpc>
                <a:spcPct val="109000"/>
              </a:lnSpc>
              <a:spcBef>
                <a:spcPts val="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 Quest'anno di scuola sarà molto importante perché é la fine di un grande e laborioso percorso. </a:t>
            </a:r>
          </a:p>
          <a:p>
            <a:pPr defTabSz="506095">
              <a:lnSpc>
                <a:spcPct val="109000"/>
              </a:lnSpc>
              <a:spcBef>
                <a:spcPts val="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Mi piacerebbe quest'anno andare in gita a Palermo per osservare la città e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i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comportamenti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 e le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abitudini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 dei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empus Sans ITC" pitchFamily="82" charset="0"/>
              </a:rPr>
              <a:t>siciliani</a:t>
            </a:r>
            <a:r>
              <a:rPr lang="en-US" altLang="ko-KR" sz="2400" b="1" dirty="0" smtClean="0">
                <a:solidFill>
                  <a:srgbClr val="000000"/>
                </a:solidFill>
                <a:latin typeface="Tempus Sans ITC" pitchFamily="82" charset="0"/>
              </a:rPr>
              <a:t>.</a:t>
            </a:r>
            <a:endParaRPr lang="ko-KR" altLang="en-US" sz="2400" b="1" dirty="0" smtClean="0">
              <a:latin typeface="Tempus Sans ITC" pitchFamily="82" charset="0"/>
            </a:endParaRPr>
          </a:p>
        </p:txBody>
      </p:sp>
      <p:pic>
        <p:nvPicPr>
          <p:cNvPr id="4" name="Picture 1" descr="/storage/emulated/0/.polaris_temp/fImage94666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60000">
            <a:off x="5651902" y="1827763"/>
            <a:ext cx="3845043" cy="2481732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5" name="Rettangolo 4"/>
          <p:cNvSpPr/>
          <p:nvPr/>
        </p:nvSpPr>
        <p:spPr>
          <a:xfrm rot="21080674">
            <a:off x="1158667" y="604608"/>
            <a:ext cx="4641014" cy="923330"/>
          </a:xfrm>
          <a:prstGeom prst="rect">
            <a:avLst/>
          </a:prstGeom>
          <a:noFill/>
        </p:spPr>
        <p:txBody>
          <a:bodyPr wrap="none" lIns="91420" tIns="45712" rIns="91420" bIns="45712">
            <a:spAutoFit/>
          </a:bodyPr>
          <a:lstStyle/>
          <a:p>
            <a:pPr algn="ctr"/>
            <a:r>
              <a:rPr lang="en-US" altLang="ko-K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wcard Gothic" pitchFamily="82" charset="0"/>
              </a:rPr>
              <a:t>Mi presento</a:t>
            </a:r>
            <a:endParaRPr lang="it-IT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wcard Gothic" pitchFamily="8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932480" y="5373218"/>
            <a:ext cx="3211520" cy="584775"/>
          </a:xfrm>
          <a:prstGeom prst="rect">
            <a:avLst/>
          </a:prstGeom>
          <a:noFill/>
        </p:spPr>
        <p:txBody>
          <a:bodyPr wrap="none" lIns="91420" tIns="45712" rIns="91420" bIns="45712">
            <a:spAutoFit/>
          </a:bodyPr>
          <a:lstStyle/>
          <a:p>
            <a:pPr algn="ctr"/>
            <a:r>
              <a:rPr lang="it-IT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Antonio </a:t>
            </a:r>
            <a:r>
              <a:rPr lang="it-IT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Maffucci</a:t>
            </a:r>
            <a:endParaRPr lang="it-IT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ide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8"/>
            <a:ext cx="3567840" cy="4105027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899594" y="188640"/>
            <a:ext cx="4931158" cy="1107996"/>
          </a:xfrm>
          <a:prstGeom prst="rect">
            <a:avLst/>
          </a:prstGeom>
        </p:spPr>
        <p:txBody>
          <a:bodyPr wrap="none" lIns="91420" tIns="45712" rIns="91420" bIns="45712">
            <a:spAutoFit/>
          </a:bodyPr>
          <a:lstStyle/>
          <a:p>
            <a:r>
              <a:rPr lang="en-US" altLang="ko-KR" sz="6600" b="1" dirty="0" smtClean="0">
                <a:solidFill>
                  <a:srgbClr val="000000"/>
                </a:solidFill>
                <a:latin typeface="Tempus Sans ITC" pitchFamily="82" charset="0"/>
              </a:rPr>
              <a:t>La </a:t>
            </a:r>
            <a:r>
              <a:rPr lang="en-US" altLang="ko-KR" sz="6600" b="1" dirty="0" err="1" smtClean="0">
                <a:solidFill>
                  <a:srgbClr val="000000"/>
                </a:solidFill>
                <a:latin typeface="Tempus Sans ITC" pitchFamily="82" charset="0"/>
              </a:rPr>
              <a:t>mia</a:t>
            </a:r>
            <a:r>
              <a:rPr lang="en-US" altLang="ko-KR" sz="6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6600" b="1" dirty="0" err="1" smtClean="0">
                <a:solidFill>
                  <a:srgbClr val="000000"/>
                </a:solidFill>
                <a:latin typeface="Tempus Sans ITC" pitchFamily="82" charset="0"/>
              </a:rPr>
              <a:t>scuola</a:t>
            </a:r>
            <a:endParaRPr lang="it-IT" altLang="ko-KR" sz="6600" b="1" dirty="0" smtClean="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87824" y="1484786"/>
            <a:ext cx="5508104" cy="4701800"/>
          </a:xfrm>
          <a:prstGeom prst="rect">
            <a:avLst/>
          </a:prstGeom>
        </p:spPr>
        <p:txBody>
          <a:bodyPr wrap="square" lIns="91420" tIns="45712" rIns="91420" bIns="45712">
            <a:spAutoFit/>
          </a:bodyPr>
          <a:lstStyle/>
          <a:p>
            <a:pPr defTabSz="506095">
              <a:lnSpc>
                <a:spcPct val="104000"/>
              </a:lnSpc>
              <a:buClr>
                <a:srgbClr val="D6ECFF"/>
              </a:buClr>
              <a:buSzPct val="95000"/>
            </a:pP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La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mia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scuola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é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abbastanza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grande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e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infatti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ospita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anche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la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Primaria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. </a:t>
            </a:r>
          </a:p>
          <a:p>
            <a:pPr defTabSz="506095">
              <a:lnSpc>
                <a:spcPct val="104000"/>
              </a:lnSpc>
              <a:buClr>
                <a:srgbClr val="D6ECFF"/>
              </a:buClr>
              <a:buSzPct val="95000"/>
            </a:pP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Nella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mia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scuola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ci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sono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tanti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professori e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il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bidello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più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simpatico del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mondo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.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Molti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dei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miei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 professori sono </a:t>
            </a:r>
            <a:r>
              <a:rPr lang="en-US" altLang="ko-KR" sz="3600" b="1" dirty="0" err="1" smtClean="0">
                <a:solidFill>
                  <a:srgbClr val="000000"/>
                </a:solidFill>
                <a:latin typeface="Tempus Sans ITC" pitchFamily="82" charset="0"/>
              </a:rPr>
              <a:t>simpatici</a:t>
            </a:r>
            <a:r>
              <a:rPr lang="en-US" altLang="ko-KR" sz="3600" b="1" dirty="0" smtClean="0">
                <a:solidFill>
                  <a:srgbClr val="000000"/>
                </a:solidFill>
                <a:latin typeface="Tempus Sans ITC" pitchFamily="82" charset="0"/>
              </a:rPr>
              <a:t>.</a:t>
            </a:r>
            <a:endParaRPr lang="ko-KR" altLang="en-US" sz="3600" b="1" dirty="0" smtClean="0">
              <a:solidFill>
                <a:srgbClr val="000000"/>
              </a:solidFill>
              <a:latin typeface="Tempus Sans ITC" pitchFamily="82" charset="0"/>
            </a:endParaRPr>
          </a:p>
        </p:txBody>
      </p:sp>
      <p:pic>
        <p:nvPicPr>
          <p:cNvPr id="39938" name="Picture 2" descr="Risultati immagini per scuola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157192"/>
            <a:ext cx="1565275" cy="1485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/>
          </p:nvPr>
        </p:nvSpPr>
        <p:spPr>
          <a:xfrm>
            <a:off x="323529" y="1844826"/>
            <a:ext cx="7560840" cy="4525519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090" tIns="45551" rIns="91090" bIns="45551" anchor="t">
            <a:normAutofit lnSpcReduction="10000"/>
          </a:bodyPr>
          <a:lstStyle/>
          <a:p>
            <a:pPr algn="l" defTabSz="506042">
              <a:lnSpc>
                <a:spcPct val="106000"/>
              </a:lnSpc>
            </a:pP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mi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chiamo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Cristian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, ho 13 anni,sono figlio unico, ho i capelli castani e sono alto di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statura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.</a:t>
            </a: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Quest'anno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farò la terza media,siamo ad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inizio</a:t>
            </a:r>
            <a:endParaRPr lang="en-US" altLang="ko-KR" sz="2400" dirty="0">
              <a:solidFill>
                <a:srgbClr val="99FFCC"/>
              </a:solidFill>
              <a:latin typeface="Times New Roman" charset="0"/>
            </a:endParaRP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anno ma giá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penso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all'esame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, per me </a:t>
            </a: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quest'anno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sará molto impegnativo e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pieno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</a:t>
            </a: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di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sorprese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. Le mie aspettative per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quest'anno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</a:t>
            </a: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sono molte</a:t>
            </a:r>
            <a:r>
              <a:rPr lang="en-US" altLang="ko-KR" sz="3200" dirty="0">
                <a:solidFill>
                  <a:srgbClr val="99FFCC"/>
                </a:solidFill>
                <a:latin typeface="Times New Roman" charset="0"/>
              </a:rPr>
              <a:t>,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spero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di migliorare in tutte le </a:t>
            </a: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materie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, e, visto che sono molto vivace,</a:t>
            </a: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spero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 di migliorare soprattutto nel </a:t>
            </a: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comportamento.</a:t>
            </a: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Sto bene con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tutti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, sono una persona molto </a:t>
            </a:r>
          </a:p>
          <a:p>
            <a:pPr algn="l" defTabSz="506042">
              <a:lnSpc>
                <a:spcPct val="106000"/>
              </a:lnSpc>
            </a:pP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aperta e come hobby mi dedico al </a:t>
            </a:r>
            <a:r>
              <a:rPr lang="en-US" altLang="ko-KR" sz="2400" dirty="0" err="1">
                <a:solidFill>
                  <a:srgbClr val="99FFCC"/>
                </a:solidFill>
                <a:latin typeface="Times New Roman" charset="0"/>
              </a:rPr>
              <a:t>calcio</a:t>
            </a:r>
            <a:r>
              <a:rPr lang="en-US" altLang="ko-KR" sz="2400" dirty="0">
                <a:solidFill>
                  <a:srgbClr val="99FFCC"/>
                </a:solidFill>
                <a:latin typeface="Times New Roman" charset="0"/>
              </a:rPr>
              <a:t>.</a:t>
            </a:r>
            <a:endParaRPr lang="ko-KR" altLang="en-US" sz="2400" dirty="0">
              <a:solidFill>
                <a:srgbClr val="99FFCC"/>
              </a:solidFill>
              <a:latin typeface="Times New Roman" charset="0"/>
            </a:endParaRPr>
          </a:p>
          <a:p>
            <a:pPr algn="l" defTabSz="506042">
              <a:lnSpc>
                <a:spcPct val="106000"/>
              </a:lnSpc>
            </a:pPr>
            <a:endParaRPr lang="ko-KR" altLang="en-US" sz="2400" dirty="0">
              <a:latin typeface="Times New Roman" charset="0"/>
            </a:endParaRPr>
          </a:p>
        </p:txBody>
      </p:sp>
      <p:pic>
        <p:nvPicPr>
          <p:cNvPr id="4" name="Picture 1" descr="/storage/emulated/0/.polaris_temp/fImage66980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320000">
            <a:off x="5434464" y="2970657"/>
            <a:ext cx="4032627" cy="2738163"/>
          </a:xfrm>
          <a:prstGeom prst="rect">
            <a:avLst/>
          </a:prstGeom>
          <a:noFill/>
          <a:ln w="9525" cap="flat" cmpd="sng">
            <a:noFill/>
            <a:prstDash/>
          </a:ln>
        </p:spPr>
      </p:pic>
      <p:sp>
        <p:nvSpPr>
          <p:cNvPr id="5" name="PenDraw 1"/>
          <p:cNvSpPr>
            <a:spLocks noGrp="1" noRot="1" noChangeAspect="1" noMove="1" noResize="1" noEditPoints="1" noAdjustHandles="1" noChangeArrowheads="1" noTextEdit="1"/>
          </p:cNvSpPr>
          <p:nvPr/>
        </p:nvSpPr>
        <p:spPr>
          <a:xfrm>
            <a:off x="5299420" y="6251449"/>
            <a:ext cx="147699" cy="302335"/>
          </a:xfrm>
          <a:prstGeom prst="rect">
            <a:avLst/>
          </a:prstGeom>
        </p:spPr>
      </p:sp>
      <p:sp>
        <p:nvSpPr>
          <p:cNvPr id="6" name="Rettangolo 5"/>
          <p:cNvSpPr/>
          <p:nvPr/>
        </p:nvSpPr>
        <p:spPr>
          <a:xfrm>
            <a:off x="2771800" y="260650"/>
            <a:ext cx="3528392" cy="1569660"/>
          </a:xfrm>
          <a:prstGeom prst="rect">
            <a:avLst/>
          </a:prstGeom>
          <a:noFill/>
        </p:spPr>
        <p:txBody>
          <a:bodyPr wrap="square" lIns="91420" tIns="45712" rIns="91420" bIns="45712">
            <a:spAutoFit/>
          </a:bodyPr>
          <a:lstStyle/>
          <a:p>
            <a:pPr algn="ctr"/>
            <a:r>
              <a:rPr lang="en-US" altLang="ko-KR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nap ITC" pitchFamily="82" charset="0"/>
              </a:rPr>
              <a:t>Ciao,</a:t>
            </a:r>
            <a:endParaRPr lang="it-IT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31515" y="260648"/>
            <a:ext cx="3583033" cy="646331"/>
          </a:xfrm>
          <a:prstGeom prst="rect">
            <a:avLst/>
          </a:prstGeom>
          <a:noFill/>
        </p:spPr>
        <p:txBody>
          <a:bodyPr wrap="none" lIns="91420" tIns="45712" rIns="91420" bIns="45712">
            <a:spAutoFit/>
          </a:bodyPr>
          <a:lstStyle/>
          <a:p>
            <a:pPr algn="ctr"/>
            <a:r>
              <a:rPr lang="en-US" altLang="ko-KR" sz="36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charset="0"/>
              </a:rPr>
              <a:t>Cristian</a:t>
            </a:r>
            <a:r>
              <a:rPr lang="en-US" altLang="ko-KR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charset="0"/>
              </a:rPr>
              <a:t> </a:t>
            </a:r>
            <a:r>
              <a:rPr lang="en-US" altLang="ko-KR" sz="36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charset="0"/>
              </a:rPr>
              <a:t>Nappo</a:t>
            </a:r>
            <a:endParaRPr lang="it-IT" sz="3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7106" name="Picture 2" descr="Risultati immagini per pallone gif anima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10" y="4908918"/>
            <a:ext cx="2232248" cy="19490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body" idx="4294967295"/>
          </p:nvPr>
        </p:nvSpPr>
        <p:spPr>
          <a:xfrm>
            <a:off x="4499992" y="1512309"/>
            <a:ext cx="4385375" cy="5345691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265" tIns="45634" rIns="91265" bIns="45634" anchor="t"/>
          <a:lstStyle/>
          <a:p>
            <a:pPr marL="0" indent="0" algn="ctr" defTabSz="507034">
              <a:lnSpc>
                <a:spcPct val="109000"/>
              </a:lnSpc>
              <a:spcBef>
                <a:spcPts val="0"/>
              </a:spcBef>
              <a:buNone/>
            </a:pP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L'Istituto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Comprensivo</a:t>
            </a:r>
            <a:r>
              <a:rPr lang="en-US" altLang="ko-KR" sz="2400" dirty="0" smtClean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"Alberto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Manzi</a:t>
            </a:r>
            <a:r>
              <a:rPr lang="en-US" altLang="ko-KR" sz="2400" dirty="0" smtClean="0">
                <a:solidFill>
                  <a:schemeClr val="bg1"/>
                </a:solidFill>
                <a:latin typeface="Times New Roman" charset="0"/>
              </a:rPr>
              <a:t>“ é 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la mia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scuola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.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Questo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 istituto c'é ormai da tanti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anni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, é molto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accogliente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 e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spazioso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. Abbiamo due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piani</a:t>
            </a:r>
            <a:r>
              <a:rPr lang="en-US" altLang="ko-KR" sz="2400" dirty="0" smtClean="0">
                <a:solidFill>
                  <a:schemeClr val="bg1"/>
                </a:solidFill>
                <a:latin typeface="Times New Roman" charset="0"/>
              </a:rPr>
              <a:t>: al 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piano terra ci sono le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Elementari</a:t>
            </a:r>
            <a:r>
              <a:rPr lang="en-US" altLang="ko-KR" sz="2400" dirty="0" smtClean="0">
                <a:solidFill>
                  <a:schemeClr val="bg1"/>
                </a:solidFill>
                <a:latin typeface="Times New Roman" charset="0"/>
              </a:rPr>
              <a:t>, 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mentre al piano </a:t>
            </a:r>
            <a:r>
              <a:rPr lang="it-IT" altLang="ko-KR" sz="2400" dirty="0" smtClean="0">
                <a:solidFill>
                  <a:schemeClr val="bg1"/>
                </a:solidFill>
                <a:latin typeface="Times New Roman" charset="0"/>
              </a:rPr>
              <a:t> superiore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ci</a:t>
            </a:r>
            <a:r>
              <a:rPr lang="en-US" altLang="ko-KR" sz="2400" dirty="0" smtClean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sono le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Medie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.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Nell'Istituto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abbiamo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 una sala computer,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una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biblioteca</a:t>
            </a:r>
            <a:r>
              <a:rPr lang="en-US" altLang="ko-KR" sz="2400" dirty="0" smtClean="0">
                <a:solidFill>
                  <a:schemeClr val="bg1"/>
                </a:solidFill>
                <a:latin typeface="Times New Roman" charset="0"/>
              </a:rPr>
              <a:t>,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una</a:t>
            </a:r>
            <a:r>
              <a:rPr lang="en-US" altLang="ko-KR" sz="2400" dirty="0" smtClean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mensa</a:t>
            </a:r>
            <a:r>
              <a:rPr lang="en-US" altLang="ko-KR" sz="2400" dirty="0" smtClean="0">
                <a:solidFill>
                  <a:schemeClr val="bg1"/>
                </a:solidFill>
                <a:latin typeface="Times New Roman" charset="0"/>
              </a:rPr>
              <a:t>, la </a:t>
            </a:r>
            <a:r>
              <a:rPr lang="en-US" altLang="ko-KR" sz="2400" dirty="0" err="1" smtClean="0">
                <a:solidFill>
                  <a:schemeClr val="bg1"/>
                </a:solidFill>
                <a:latin typeface="Times New Roman" charset="0"/>
              </a:rPr>
              <a:t>palestra</a:t>
            </a:r>
            <a:r>
              <a:rPr lang="en-US" altLang="ko-KR" sz="2400" dirty="0" smtClean="0">
                <a:solidFill>
                  <a:schemeClr val="bg1"/>
                </a:solidFill>
                <a:latin typeface="Times New Roman" charset="0"/>
              </a:rPr>
              <a:t>; 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é un istituto molto attrezzato e in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buone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Times New Roman" charset="0"/>
              </a:rPr>
              <a:t>condizioni</a:t>
            </a:r>
            <a:r>
              <a:rPr lang="en-US" altLang="ko-KR" sz="2400" dirty="0">
                <a:solidFill>
                  <a:schemeClr val="bg1"/>
                </a:solidFill>
                <a:latin typeface="Times New Roman" charset="0"/>
              </a:rPr>
              <a:t>.</a:t>
            </a:r>
            <a:endParaRPr lang="ko-KR" altLang="en-US" sz="2400" dirty="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4" name="Picture 1" descr="/storage/emulated/0/.polaris_temp/fImage274985.jpe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692696"/>
            <a:ext cx="4251760" cy="2894616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pic>
        <p:nvPicPr>
          <p:cNvPr id="3074" name="Picture 2" descr="Risultati immagini per scuola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7032"/>
            <a:ext cx="2572550" cy="2732559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788024" y="332656"/>
            <a:ext cx="3147015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charset="0"/>
              </a:rPr>
              <a:t>La Scuola 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>
            <a:spLocks noGrp="1" noChangeArrowheads="1"/>
          </p:cNvSpPr>
          <p:nvPr>
            <p:ph type="body"/>
          </p:nvPr>
        </p:nvSpPr>
        <p:spPr>
          <a:xfrm rot="421104">
            <a:off x="2997927" y="2334389"/>
            <a:ext cx="5832648" cy="2880320"/>
          </a:xfrm>
          <a:prstGeom prst="rect">
            <a:avLst/>
          </a:prstGeom>
          <a:ln w="0" cap="flat" cmpd="sng">
            <a:solidFill>
              <a:srgbClr val="99FFCC"/>
            </a:solidFill>
            <a:prstDash/>
            <a:miter lim="800000"/>
          </a:ln>
        </p:spPr>
        <p:txBody>
          <a:bodyPr wrap="square" lIns="91265" tIns="45634" rIns="91265" bIns="45634" anchor="t">
            <a:noAutofit/>
          </a:bodyPr>
          <a:lstStyle/>
          <a:p>
            <a:pPr algn="l" defTabSz="507034">
              <a:lnSpc>
                <a:spcPct val="104000"/>
              </a:lnSpc>
            </a:pPr>
            <a:r>
              <a:rPr lang="en-US" altLang="ko-KR" sz="4800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I </a:t>
            </a:r>
            <a:r>
              <a:rPr lang="en-US" altLang="ko-KR" sz="4800" dirty="0" err="1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miei</a:t>
            </a:r>
            <a:r>
              <a:rPr lang="en-US" altLang="ko-KR" sz="4800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 Prof sono </a:t>
            </a:r>
            <a:r>
              <a:rPr lang="en-US" altLang="ko-KR" sz="4800" dirty="0" err="1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dieci</a:t>
            </a:r>
            <a:r>
              <a:rPr lang="en-US" altLang="ko-KR" sz="4800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, </a:t>
            </a:r>
            <a:r>
              <a:rPr lang="en-US" altLang="ko-KR" sz="4800" dirty="0" err="1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tutti</a:t>
            </a:r>
            <a:r>
              <a:rPr lang="en-US" altLang="ko-KR" sz="4800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 molto </a:t>
            </a:r>
            <a:r>
              <a:rPr lang="en-US" altLang="ko-KR" sz="4800" dirty="0" err="1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simpatici</a:t>
            </a:r>
            <a:r>
              <a:rPr lang="en-US" altLang="ko-KR" sz="4800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 e </a:t>
            </a:r>
            <a:r>
              <a:rPr lang="en-US" altLang="ko-KR" sz="4800" dirty="0" err="1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bravi</a:t>
            </a:r>
            <a:r>
              <a:rPr lang="en-US" altLang="ko-KR" sz="4800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 ad </a:t>
            </a:r>
            <a:r>
              <a:rPr lang="en-US" altLang="ko-KR" sz="4800" dirty="0" err="1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insegnare</a:t>
            </a:r>
            <a:r>
              <a:rPr lang="en-US" altLang="ko-KR" sz="4800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Times New Roman" charset="0"/>
              </a:rPr>
              <a:t>.</a:t>
            </a:r>
            <a:endParaRPr lang="ko-KR" altLang="en-US" sz="4800" dirty="0" err="1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03848" y="404664"/>
            <a:ext cx="5040560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5400" b="1" spc="150" dirty="0">
                <a:ln w="11430">
                  <a:solidFill>
                    <a:srgbClr val="00FF00"/>
                  </a:solidFill>
                </a:ln>
                <a:solidFill>
                  <a:srgbClr val="F8F8F8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I miei Prof </a:t>
            </a:r>
            <a:endParaRPr lang="it-IT" sz="5400" b="1" spc="150" dirty="0">
              <a:ln w="11430">
                <a:solidFill>
                  <a:srgbClr val="00FF00"/>
                </a:solidFill>
              </a:ln>
              <a:solidFill>
                <a:srgbClr val="F8F8F8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Risultati immagini per scuola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0525">
            <a:off x="370555" y="2452057"/>
            <a:ext cx="3356976" cy="38387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magine correlat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5168">
            <a:off x="4788027" y="4790360"/>
            <a:ext cx="1512168" cy="2067641"/>
          </a:xfrm>
          <a:prstGeom prst="rect">
            <a:avLst/>
          </a:prstGeom>
          <a:noFill/>
        </p:spPr>
      </p:pic>
      <p:sp>
        <p:nvSpPr>
          <p:cNvPr id="2" name="Rect 2"/>
          <p:cNvSpPr>
            <a:spLocks noGrp="1" noChangeArrowheads="1"/>
          </p:cNvSpPr>
          <p:nvPr>
            <p:ph type="title"/>
          </p:nvPr>
        </p:nvSpPr>
        <p:spPr>
          <a:xfrm>
            <a:off x="480514" y="271930"/>
            <a:ext cx="8205829" cy="1147859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08" tIns="45561" rIns="91108" bIns="45561" anchor="ctr"/>
          <a:lstStyle/>
          <a:p>
            <a:pPr defTabSz="506148">
              <a:lnSpc>
                <a:spcPct val="104000"/>
              </a:lnSpc>
            </a:pPr>
            <a:r>
              <a:rPr lang="en-US" altLang="ko-KR" dirty="0">
                <a:solidFill>
                  <a:srgbClr val="002060"/>
                </a:solidFill>
                <a:latin typeface="Showcard Gothic" pitchFamily="82" charset="0"/>
              </a:rPr>
              <a:t>MI PRESENTO....</a:t>
            </a:r>
            <a:endParaRPr lang="ko-KR" altLang="en-US" dirty="0">
              <a:solidFill>
                <a:srgbClr val="002060"/>
              </a:solidFill>
              <a:latin typeface="Showcard Gothic" pitchFamily="82" charset="0"/>
            </a:endParaRPr>
          </a:p>
        </p:txBody>
      </p:sp>
      <p:sp>
        <p:nvSpPr>
          <p:cNvPr id="3" name="Rect 3"/>
          <p:cNvSpPr>
            <a:spLocks noGrp="1" noChangeArrowheads="1"/>
          </p:cNvSpPr>
          <p:nvPr>
            <p:ph/>
          </p:nvPr>
        </p:nvSpPr>
        <p:spPr>
          <a:xfrm>
            <a:off x="3643039" y="1286034"/>
            <a:ext cx="5501614" cy="5237940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91108" tIns="45561" rIns="91108" bIns="45561" anchor="t">
            <a:normAutofit lnSpcReduction="10000"/>
          </a:bodyPr>
          <a:lstStyle/>
          <a:p>
            <a:pPr algn="r" defTabSz="506148">
              <a:lnSpc>
                <a:spcPct val="104000"/>
              </a:lnSpc>
            </a:pPr>
            <a:r>
              <a:rPr lang="en-US" altLang="ko-KR" sz="3200" dirty="0">
                <a:latin typeface="Tempus Sans ITC" pitchFamily="82" charset="0"/>
              </a:rPr>
              <a:t>Mi chiamo Daniele Corazzelli, ho 13 anni e vivo a Calitri. Vado a scuola qui con i </a:t>
            </a:r>
            <a:r>
              <a:rPr lang="en-US" altLang="ko-KR" sz="3200" dirty="0" err="1">
                <a:latin typeface="Tempus Sans ITC" pitchFamily="82" charset="0"/>
              </a:rPr>
              <a:t>miei</a:t>
            </a:r>
            <a:r>
              <a:rPr lang="en-US" altLang="ko-KR" sz="3200" dirty="0">
                <a:latin typeface="Tempus Sans ITC" pitchFamily="82" charset="0"/>
              </a:rPr>
              <a:t> 25 amici dalla prima elementare.</a:t>
            </a:r>
            <a:endParaRPr lang="ko-KR" altLang="en-US" sz="3200" dirty="0">
              <a:latin typeface="Tempus Sans ITC" pitchFamily="82" charset="0"/>
            </a:endParaRPr>
          </a:p>
          <a:p>
            <a:pPr algn="r" defTabSz="506148">
              <a:lnSpc>
                <a:spcPct val="104000"/>
              </a:lnSpc>
            </a:pPr>
            <a:r>
              <a:rPr lang="en-US" altLang="ko-KR" sz="3200" dirty="0">
                <a:latin typeface="Tempus Sans ITC" pitchFamily="82" charset="0"/>
              </a:rPr>
              <a:t>Mi piace un sacco il calcio e non posso fare a meno di giocarci, sono anche bravino. Sogno di poter giocare in qualche club di alto livello un giorno.</a:t>
            </a:r>
            <a:endParaRPr lang="ko-KR" altLang="en-US" sz="3200" dirty="0">
              <a:latin typeface="Tempus Sans ITC" pitchFamily="82" charset="0"/>
            </a:endParaRPr>
          </a:p>
          <a:p>
            <a:pPr algn="r" defTabSz="506148">
              <a:lnSpc>
                <a:spcPct val="104000"/>
              </a:lnSpc>
            </a:pPr>
            <a:endParaRPr lang="ko-KR" altLang="en-US" sz="3200" dirty="0">
              <a:latin typeface="Times New Roman" charset="0"/>
            </a:endParaRPr>
          </a:p>
          <a:p>
            <a:pPr algn="r" defTabSz="506148">
              <a:lnSpc>
                <a:spcPct val="104000"/>
              </a:lnSpc>
            </a:pPr>
            <a:endParaRPr lang="ko-KR" altLang="en-US" sz="3200" dirty="0">
              <a:latin typeface="Times New Roman" charset="0"/>
            </a:endParaRPr>
          </a:p>
        </p:txBody>
      </p:sp>
      <p:sp>
        <p:nvSpPr>
          <p:cNvPr id="4" name="Rect 4"/>
          <p:cNvSpPr>
            <a:spLocks noGrp="1" noChangeArrowheads="1"/>
          </p:cNvSpPr>
          <p:nvPr/>
        </p:nvSpPr>
        <p:spPr>
          <a:xfrm>
            <a:off x="4361881" y="3233156"/>
            <a:ext cx="306173" cy="605430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wrap="square" lIns="89212" tIns="46200" rIns="89212" bIns="46200" anchor="t">
            <a:spAutoFit/>
          </a:bodyPr>
          <a:lstStyle/>
          <a:p>
            <a:pPr defTabSz="506148">
              <a:lnSpc>
                <a:spcPct val="104000"/>
              </a:lnSpc>
            </a:pPr>
            <a:endParaRPr lang="ko-KR" altLang="en-US" sz="3200" dirty="0" smtClean="0">
              <a:latin typeface="Times New Roman" charset="0"/>
            </a:endParaRPr>
          </a:p>
        </p:txBody>
      </p:sp>
      <p:pic>
        <p:nvPicPr>
          <p:cNvPr id="5" name="Picture 1" descr="/storage/emulated/0/.polaris_temp/fImage7397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500000">
            <a:off x="238" y="2267655"/>
            <a:ext cx="4117335" cy="3038280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6" name="Rettangolo 5"/>
          <p:cNvSpPr/>
          <p:nvPr/>
        </p:nvSpPr>
        <p:spPr>
          <a:xfrm>
            <a:off x="251522" y="5949280"/>
            <a:ext cx="4514376" cy="707886"/>
          </a:xfrm>
          <a:prstGeom prst="rect">
            <a:avLst/>
          </a:prstGeom>
          <a:noFill/>
        </p:spPr>
        <p:txBody>
          <a:bodyPr wrap="none" lIns="91420" tIns="45712" rIns="91420" bIns="45712">
            <a:spAutoFit/>
          </a:bodyPr>
          <a:lstStyle/>
          <a:p>
            <a:pPr algn="ctr"/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Daniele Corazzelli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595</TotalTime>
  <Words>2742</Words>
  <Application>Microsoft Office PowerPoint</Application>
  <PresentationFormat>Presentazione su schermo (4:3)</PresentationFormat>
  <Paragraphs>178</Paragraphs>
  <Slides>38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38</vt:i4>
      </vt:variant>
    </vt:vector>
  </HeadingPairs>
  <TitlesOfParts>
    <vt:vector size="41" baseType="lpstr">
      <vt:lpstr>Office 테마</vt:lpstr>
      <vt:lpstr>1_Office 테마</vt:lpstr>
      <vt:lpstr>Metro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 PRESENTO....</vt:lpstr>
      <vt:lpstr>PRESENTO LA MIA SCUOLA</vt:lpstr>
      <vt:lpstr>LA MIA VECCHIA SCUOLA ERA</vt:lpstr>
      <vt:lpstr>Presentazione standard di PowerPoint</vt:lpstr>
      <vt:lpstr>Presento la scuola e gli insegnanti </vt:lpstr>
      <vt:lpstr>Presentazione standard di PowerPoint</vt:lpstr>
      <vt:lpstr>La Mia Scuola </vt:lpstr>
      <vt:lpstr>Mi presento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Alcune delle cose che amo di più sono la mia famiglia e i miei amici, purtroppo non sono tutti in classe con me dato il fatto che sono più grandi, ma questo non ci blocca.</vt:lpstr>
      <vt:lpstr>Un'altra cosa che fa parte di me  è la musica.  Non ho un genere preciso, ma adoro particolarmente il rock, il metal e il rap. Eh sì, sono la tipica rockettara e metallara che ascolta i Pink Floyd, i Guns n' Roses, gli Slipknot...</vt:lpstr>
      <vt:lpstr>È strano dire che frequento la terza media, adesso è quel periodo in cui ti chiedono “Ma quest'anno devi fare gli esami?" e i tuoi amici più grandi ti dicono “Calmati, gli esami sono semplici“, ma tu sei ancora più                 spaventato…….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Ho un fratello e una sorella piu piccoli di me.  I miei hobby sono giocare a calcio (la mia squadra del cuore è il Napoli), andare in piscina e ballare i balli latino-americani.  E quest'anno frequenterò la terza media. </vt:lpstr>
      <vt:lpstr>La mia scuola è grande, infatti accoglie le elementari e le medie, ha una quarantina d'anni; al piano terra c'è la scuola elementare, al primo piano c'è la scuola media.  É  molto accogliente e all'avanguardia rispetto ai mezzi tecnologici.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scuola e i professori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Antonella</dc:creator>
  <cp:lastModifiedBy>Rosa Maria Russo</cp:lastModifiedBy>
  <cp:revision>142</cp:revision>
  <dcterms:created xsi:type="dcterms:W3CDTF">2017-09-17T08:42:20Z</dcterms:created>
  <dcterms:modified xsi:type="dcterms:W3CDTF">2017-10-04T08:41:04Z</dcterms:modified>
</cp:coreProperties>
</file>